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79" r:id="rId6"/>
    <p:sldId id="285" r:id="rId7"/>
    <p:sldId id="287" r:id="rId8"/>
    <p:sldId id="288" r:id="rId9"/>
    <p:sldId id="280" r:id="rId10"/>
    <p:sldId id="283" r:id="rId11"/>
    <p:sldId id="284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C93680-3BE5-40BA-A268-732E58758B9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122CEC9-AA33-4D49-A89D-A6368FA7F519}">
      <dgm:prSet/>
      <dgm:spPr/>
      <dgm:t>
        <a:bodyPr/>
        <a:lstStyle/>
        <a:p>
          <a:r>
            <a:rPr lang="en-US" b="1" i="0"/>
            <a:t>1. Run the Default Model (All Independent Variables):</a:t>
          </a:r>
          <a:endParaRPr lang="en-US"/>
        </a:p>
      </dgm:t>
    </dgm:pt>
    <dgm:pt modelId="{E8A7DECB-84E3-4C27-B4B3-79B9E9239644}" type="parTrans" cxnId="{1FBA3405-C732-4E1B-A6DB-A6BFADC76878}">
      <dgm:prSet/>
      <dgm:spPr/>
      <dgm:t>
        <a:bodyPr/>
        <a:lstStyle/>
        <a:p>
          <a:endParaRPr lang="en-US"/>
        </a:p>
      </dgm:t>
    </dgm:pt>
    <dgm:pt modelId="{BD527EE3-E986-46EB-BF68-FAAA605B3A36}" type="sibTrans" cxnId="{1FBA3405-C732-4E1B-A6DB-A6BFADC76878}">
      <dgm:prSet/>
      <dgm:spPr/>
      <dgm:t>
        <a:bodyPr/>
        <a:lstStyle/>
        <a:p>
          <a:endParaRPr lang="en-US"/>
        </a:p>
      </dgm:t>
    </dgm:pt>
    <dgm:pt modelId="{3A2D6FD6-26FE-437C-A72D-7EC7D6BEDA83}">
      <dgm:prSet/>
      <dgm:spPr/>
      <dgm:t>
        <a:bodyPr/>
        <a:lstStyle/>
        <a:p>
          <a:r>
            <a:rPr lang="en-US" b="0" i="0"/>
            <a:t>Trained the default XGBoost model using all independent variables (#218).</a:t>
          </a:r>
          <a:endParaRPr lang="en-US"/>
        </a:p>
      </dgm:t>
    </dgm:pt>
    <dgm:pt modelId="{9A38082A-826B-413A-BDB7-CCF807101AE7}" type="parTrans" cxnId="{10AC34F3-AB1E-4EE0-B5BC-70DBC96CDDA7}">
      <dgm:prSet/>
      <dgm:spPr/>
      <dgm:t>
        <a:bodyPr/>
        <a:lstStyle/>
        <a:p>
          <a:endParaRPr lang="en-US"/>
        </a:p>
      </dgm:t>
    </dgm:pt>
    <dgm:pt modelId="{4E4BDFFE-838E-4B02-9FFB-9851BF25432C}" type="sibTrans" cxnId="{10AC34F3-AB1E-4EE0-B5BC-70DBC96CDDA7}">
      <dgm:prSet/>
      <dgm:spPr/>
      <dgm:t>
        <a:bodyPr/>
        <a:lstStyle/>
        <a:p>
          <a:endParaRPr lang="en-US"/>
        </a:p>
      </dgm:t>
    </dgm:pt>
    <dgm:pt modelId="{890188D7-53F4-4410-9A60-A90D63DEE984}">
      <dgm:prSet/>
      <dgm:spPr/>
      <dgm:t>
        <a:bodyPr/>
        <a:lstStyle/>
        <a:p>
          <a:r>
            <a:rPr lang="en-US" b="1" i="0"/>
            <a:t>Train AUC:</a:t>
          </a:r>
          <a:r>
            <a:rPr lang="en-US" b="0" i="0"/>
            <a:t> 0.967, </a:t>
          </a:r>
          <a:r>
            <a:rPr lang="en-US" b="1" i="0"/>
            <a:t>Test AUC:</a:t>
          </a:r>
          <a:r>
            <a:rPr lang="en-US" b="0" i="0"/>
            <a:t> 0.885.</a:t>
          </a:r>
          <a:endParaRPr lang="en-US"/>
        </a:p>
      </dgm:t>
    </dgm:pt>
    <dgm:pt modelId="{46443759-EFDE-4556-BAD7-DFD21EC5C524}" type="parTrans" cxnId="{7595AA07-E7E4-4AFA-8DA2-B1B895779D9E}">
      <dgm:prSet/>
      <dgm:spPr/>
      <dgm:t>
        <a:bodyPr/>
        <a:lstStyle/>
        <a:p>
          <a:endParaRPr lang="en-US"/>
        </a:p>
      </dgm:t>
    </dgm:pt>
    <dgm:pt modelId="{8FF7788C-1608-4CE4-B705-F9F902A346E4}" type="sibTrans" cxnId="{7595AA07-E7E4-4AFA-8DA2-B1B895779D9E}">
      <dgm:prSet/>
      <dgm:spPr/>
      <dgm:t>
        <a:bodyPr/>
        <a:lstStyle/>
        <a:p>
          <a:endParaRPr lang="en-US"/>
        </a:p>
      </dgm:t>
    </dgm:pt>
    <dgm:pt modelId="{5E232367-CCB3-4B77-BCB5-B8C6D8056972}">
      <dgm:prSet/>
      <dgm:spPr/>
      <dgm:t>
        <a:bodyPr/>
        <a:lstStyle/>
        <a:p>
          <a:r>
            <a:rPr lang="en-US" b="0" i="0"/>
            <a:t>Extracted feature importances.</a:t>
          </a:r>
          <a:endParaRPr lang="en-US"/>
        </a:p>
      </dgm:t>
    </dgm:pt>
    <dgm:pt modelId="{7A64A225-D707-44D4-9A12-55882191EA7A}" type="parTrans" cxnId="{966EB58A-B7C5-4849-A66E-D857CBE6EBA8}">
      <dgm:prSet/>
      <dgm:spPr/>
      <dgm:t>
        <a:bodyPr/>
        <a:lstStyle/>
        <a:p>
          <a:endParaRPr lang="en-US"/>
        </a:p>
      </dgm:t>
    </dgm:pt>
    <dgm:pt modelId="{E55D0175-72CC-4E05-8E1F-2712CED25DF6}" type="sibTrans" cxnId="{966EB58A-B7C5-4849-A66E-D857CBE6EBA8}">
      <dgm:prSet/>
      <dgm:spPr/>
      <dgm:t>
        <a:bodyPr/>
        <a:lstStyle/>
        <a:p>
          <a:endParaRPr lang="en-US"/>
        </a:p>
      </dgm:t>
    </dgm:pt>
    <dgm:pt modelId="{1D49C016-2FD0-45DC-9275-B22419EFB781}">
      <dgm:prSet/>
      <dgm:spPr/>
      <dgm:t>
        <a:bodyPr/>
        <a:lstStyle/>
        <a:p>
          <a:r>
            <a:rPr lang="en-US" b="1" i="0"/>
            <a:t>2. Default Model with Top 100 Important Features:</a:t>
          </a:r>
          <a:endParaRPr lang="en-US"/>
        </a:p>
      </dgm:t>
    </dgm:pt>
    <dgm:pt modelId="{EC20E342-FD8A-42B5-95DB-11D2921E2434}" type="parTrans" cxnId="{4BF86BB9-3AC4-4A3C-A7BD-5413DFC72C27}">
      <dgm:prSet/>
      <dgm:spPr/>
      <dgm:t>
        <a:bodyPr/>
        <a:lstStyle/>
        <a:p>
          <a:endParaRPr lang="en-US"/>
        </a:p>
      </dgm:t>
    </dgm:pt>
    <dgm:pt modelId="{2EA85112-B2D4-416D-ABB7-C9B0210CD5A7}" type="sibTrans" cxnId="{4BF86BB9-3AC4-4A3C-A7BD-5413DFC72C27}">
      <dgm:prSet/>
      <dgm:spPr/>
      <dgm:t>
        <a:bodyPr/>
        <a:lstStyle/>
        <a:p>
          <a:endParaRPr lang="en-US"/>
        </a:p>
      </dgm:t>
    </dgm:pt>
    <dgm:pt modelId="{B1CE13FA-AB55-466B-930B-0F18BB436AE9}">
      <dgm:prSet/>
      <dgm:spPr/>
      <dgm:t>
        <a:bodyPr/>
        <a:lstStyle/>
        <a:p>
          <a:r>
            <a:rPr lang="en-US" b="0" i="0"/>
            <a:t>Ran the default XGBoost model using the top 100 important features.</a:t>
          </a:r>
          <a:endParaRPr lang="en-US"/>
        </a:p>
      </dgm:t>
    </dgm:pt>
    <dgm:pt modelId="{A2D2D0F1-4A7A-4533-A8D6-9083E3515FDA}" type="parTrans" cxnId="{E85EC7A7-6316-4A9F-99C2-096908DE7A5D}">
      <dgm:prSet/>
      <dgm:spPr/>
      <dgm:t>
        <a:bodyPr/>
        <a:lstStyle/>
        <a:p>
          <a:endParaRPr lang="en-US"/>
        </a:p>
      </dgm:t>
    </dgm:pt>
    <dgm:pt modelId="{A3E3C629-4C2D-440F-B50F-2E496C7833D0}" type="sibTrans" cxnId="{E85EC7A7-6316-4A9F-99C2-096908DE7A5D}">
      <dgm:prSet/>
      <dgm:spPr/>
      <dgm:t>
        <a:bodyPr/>
        <a:lstStyle/>
        <a:p>
          <a:endParaRPr lang="en-US"/>
        </a:p>
      </dgm:t>
    </dgm:pt>
    <dgm:pt modelId="{8040CE93-F7F6-46FF-8060-159759BA0161}">
      <dgm:prSet/>
      <dgm:spPr/>
      <dgm:t>
        <a:bodyPr/>
        <a:lstStyle/>
        <a:p>
          <a:r>
            <a:rPr lang="en-US" b="1" i="0"/>
            <a:t>Train AUC:</a:t>
          </a:r>
          <a:r>
            <a:rPr lang="en-US" b="0" i="0"/>
            <a:t> 0.965, </a:t>
          </a:r>
          <a:r>
            <a:rPr lang="en-US" b="1" i="0"/>
            <a:t>Test AUC:</a:t>
          </a:r>
          <a:r>
            <a:rPr lang="en-US" b="0" i="0"/>
            <a:t> 0.89.</a:t>
          </a:r>
          <a:endParaRPr lang="en-US"/>
        </a:p>
      </dgm:t>
    </dgm:pt>
    <dgm:pt modelId="{7F88E34E-F995-402E-B0E3-7D30589003D5}" type="parTrans" cxnId="{C2BB4941-84AC-4ED9-96BC-DEFDABBBC5EE}">
      <dgm:prSet/>
      <dgm:spPr/>
      <dgm:t>
        <a:bodyPr/>
        <a:lstStyle/>
        <a:p>
          <a:endParaRPr lang="en-US"/>
        </a:p>
      </dgm:t>
    </dgm:pt>
    <dgm:pt modelId="{25DA49D1-C54F-4CD8-B926-29283E8B6FD2}" type="sibTrans" cxnId="{C2BB4941-84AC-4ED9-96BC-DEFDABBBC5EE}">
      <dgm:prSet/>
      <dgm:spPr/>
      <dgm:t>
        <a:bodyPr/>
        <a:lstStyle/>
        <a:p>
          <a:endParaRPr lang="en-US"/>
        </a:p>
      </dgm:t>
    </dgm:pt>
    <dgm:pt modelId="{6CAA12CC-1B2C-4D5E-AD2C-705AC60B9E3A}">
      <dgm:prSet/>
      <dgm:spPr/>
      <dgm:t>
        <a:bodyPr/>
        <a:lstStyle/>
        <a:p>
          <a:r>
            <a:rPr lang="en-US" b="1" i="0"/>
            <a:t>3. Default Model with Top 50 Important Features:</a:t>
          </a:r>
          <a:endParaRPr lang="en-US"/>
        </a:p>
      </dgm:t>
    </dgm:pt>
    <dgm:pt modelId="{637068AA-D9BC-44F4-9BF6-2D9239EC5039}" type="parTrans" cxnId="{63E30E24-267B-4E4F-B594-415765C2AEB4}">
      <dgm:prSet/>
      <dgm:spPr/>
      <dgm:t>
        <a:bodyPr/>
        <a:lstStyle/>
        <a:p>
          <a:endParaRPr lang="en-US"/>
        </a:p>
      </dgm:t>
    </dgm:pt>
    <dgm:pt modelId="{7D25F18A-A3FF-461F-A4A1-E01DABA2521C}" type="sibTrans" cxnId="{63E30E24-267B-4E4F-B594-415765C2AEB4}">
      <dgm:prSet/>
      <dgm:spPr/>
      <dgm:t>
        <a:bodyPr/>
        <a:lstStyle/>
        <a:p>
          <a:endParaRPr lang="en-US"/>
        </a:p>
      </dgm:t>
    </dgm:pt>
    <dgm:pt modelId="{334C74B6-95F0-413D-9E90-BB72EF4FEB2A}">
      <dgm:prSet/>
      <dgm:spPr/>
      <dgm:t>
        <a:bodyPr/>
        <a:lstStyle/>
        <a:p>
          <a:r>
            <a:rPr lang="en-US" b="0" i="0"/>
            <a:t>Executed the default XGBoost model using the top 50 important features.</a:t>
          </a:r>
          <a:endParaRPr lang="en-US"/>
        </a:p>
      </dgm:t>
    </dgm:pt>
    <dgm:pt modelId="{103721D4-66F3-48B1-83DE-970A17C3308B}" type="parTrans" cxnId="{AD91B4B6-ACFC-401C-8976-5B313F8D14AA}">
      <dgm:prSet/>
      <dgm:spPr/>
      <dgm:t>
        <a:bodyPr/>
        <a:lstStyle/>
        <a:p>
          <a:endParaRPr lang="en-US"/>
        </a:p>
      </dgm:t>
    </dgm:pt>
    <dgm:pt modelId="{FD9AB25A-9A19-4353-B411-0D47F7A259E6}" type="sibTrans" cxnId="{AD91B4B6-ACFC-401C-8976-5B313F8D14AA}">
      <dgm:prSet/>
      <dgm:spPr/>
      <dgm:t>
        <a:bodyPr/>
        <a:lstStyle/>
        <a:p>
          <a:endParaRPr lang="en-US"/>
        </a:p>
      </dgm:t>
    </dgm:pt>
    <dgm:pt modelId="{C29D462A-5D0A-49C9-8671-609DF588D47E}">
      <dgm:prSet/>
      <dgm:spPr/>
      <dgm:t>
        <a:bodyPr/>
        <a:lstStyle/>
        <a:p>
          <a:r>
            <a:rPr lang="en-US" b="1" i="0"/>
            <a:t>Train AUC:</a:t>
          </a:r>
          <a:r>
            <a:rPr lang="en-US" b="0" i="0"/>
            <a:t> 0.959, </a:t>
          </a:r>
          <a:r>
            <a:rPr lang="en-US" b="1" i="0"/>
            <a:t>Test AUC:</a:t>
          </a:r>
          <a:r>
            <a:rPr lang="en-US" b="0" i="0"/>
            <a:t> 0.88.</a:t>
          </a:r>
          <a:endParaRPr lang="en-US"/>
        </a:p>
      </dgm:t>
    </dgm:pt>
    <dgm:pt modelId="{F64771EE-A3B7-4C97-B684-A165CD83B502}" type="parTrans" cxnId="{B1AB9F7A-AD41-406B-B94D-1C5B349B99CB}">
      <dgm:prSet/>
      <dgm:spPr/>
      <dgm:t>
        <a:bodyPr/>
        <a:lstStyle/>
        <a:p>
          <a:endParaRPr lang="en-US"/>
        </a:p>
      </dgm:t>
    </dgm:pt>
    <dgm:pt modelId="{50A299D4-7DE0-4BEB-B45B-B3F9470807FF}" type="sibTrans" cxnId="{B1AB9F7A-AD41-406B-B94D-1C5B349B99CB}">
      <dgm:prSet/>
      <dgm:spPr/>
      <dgm:t>
        <a:bodyPr/>
        <a:lstStyle/>
        <a:p>
          <a:endParaRPr lang="en-US"/>
        </a:p>
      </dgm:t>
    </dgm:pt>
    <dgm:pt modelId="{1D5BA752-0401-4DFE-A464-5B1F88D13E70}">
      <dgm:prSet/>
      <dgm:spPr/>
      <dgm:t>
        <a:bodyPr/>
        <a:lstStyle/>
        <a:p>
          <a:r>
            <a:rPr lang="en-US" b="1" i="0"/>
            <a:t>4. Final Default Model with 46 Features:</a:t>
          </a:r>
          <a:endParaRPr lang="en-US"/>
        </a:p>
      </dgm:t>
    </dgm:pt>
    <dgm:pt modelId="{AED0C923-38F2-4FD2-A2E0-93C2134D99D9}" type="parTrans" cxnId="{B29B8113-17E8-45D9-B38A-5727F59001DC}">
      <dgm:prSet/>
      <dgm:spPr/>
      <dgm:t>
        <a:bodyPr/>
        <a:lstStyle/>
        <a:p>
          <a:endParaRPr lang="en-US"/>
        </a:p>
      </dgm:t>
    </dgm:pt>
    <dgm:pt modelId="{3EBD4746-EDFD-4426-8244-BE62DD3C397A}" type="sibTrans" cxnId="{B29B8113-17E8-45D9-B38A-5727F59001DC}">
      <dgm:prSet/>
      <dgm:spPr/>
      <dgm:t>
        <a:bodyPr/>
        <a:lstStyle/>
        <a:p>
          <a:endParaRPr lang="en-US"/>
        </a:p>
      </dgm:t>
    </dgm:pt>
    <dgm:pt modelId="{93A9A51E-2F09-491B-A1C5-BC718F8FDF8C}">
      <dgm:prSet/>
      <dgm:spPr/>
      <dgm:t>
        <a:bodyPr/>
        <a:lstStyle/>
        <a:p>
          <a:r>
            <a:rPr lang="en-US" b="0" i="0"/>
            <a:t>Identified and extracted unnecessary dummy variables associated with the same categorical variable.</a:t>
          </a:r>
          <a:endParaRPr lang="en-US"/>
        </a:p>
      </dgm:t>
    </dgm:pt>
    <dgm:pt modelId="{2DEBC722-8F8F-4F1F-BB9E-4F74F1557D1A}" type="parTrans" cxnId="{DA08715F-D9EE-4D3A-950B-F013DD720E70}">
      <dgm:prSet/>
      <dgm:spPr/>
      <dgm:t>
        <a:bodyPr/>
        <a:lstStyle/>
        <a:p>
          <a:endParaRPr lang="en-US"/>
        </a:p>
      </dgm:t>
    </dgm:pt>
    <dgm:pt modelId="{8029CC73-DE5E-46A2-B23A-BB04855A6395}" type="sibTrans" cxnId="{DA08715F-D9EE-4D3A-950B-F013DD720E70}">
      <dgm:prSet/>
      <dgm:spPr/>
      <dgm:t>
        <a:bodyPr/>
        <a:lstStyle/>
        <a:p>
          <a:endParaRPr lang="en-US"/>
        </a:p>
      </dgm:t>
    </dgm:pt>
    <dgm:pt modelId="{ADCD007F-B61E-44CA-9BF7-D3263A458856}">
      <dgm:prSet/>
      <dgm:spPr/>
      <dgm:t>
        <a:bodyPr/>
        <a:lstStyle/>
        <a:p>
          <a:r>
            <a:rPr lang="en-US" b="0" i="0"/>
            <a:t>Final default XGBoost model was trained with 46 independent variables selected.</a:t>
          </a:r>
          <a:endParaRPr lang="en-US"/>
        </a:p>
      </dgm:t>
    </dgm:pt>
    <dgm:pt modelId="{5772FA87-4F54-4529-923D-FCC6A7E653FF}" type="parTrans" cxnId="{77EE2BE7-5CDF-45C7-92F4-D4B9B8955FFA}">
      <dgm:prSet/>
      <dgm:spPr/>
      <dgm:t>
        <a:bodyPr/>
        <a:lstStyle/>
        <a:p>
          <a:endParaRPr lang="en-US"/>
        </a:p>
      </dgm:t>
    </dgm:pt>
    <dgm:pt modelId="{309B4EF0-D684-46CD-9F49-21DA7A4D481A}" type="sibTrans" cxnId="{77EE2BE7-5CDF-45C7-92F4-D4B9B8955FFA}">
      <dgm:prSet/>
      <dgm:spPr/>
      <dgm:t>
        <a:bodyPr/>
        <a:lstStyle/>
        <a:p>
          <a:endParaRPr lang="en-US"/>
        </a:p>
      </dgm:t>
    </dgm:pt>
    <dgm:pt modelId="{30B3897A-ABCD-43AA-BDCD-78A7F6F99DF7}">
      <dgm:prSet/>
      <dgm:spPr/>
      <dgm:t>
        <a:bodyPr/>
        <a:lstStyle/>
        <a:p>
          <a:r>
            <a:rPr lang="en-US" b="1" i="0"/>
            <a:t>Train AUC:</a:t>
          </a:r>
          <a:r>
            <a:rPr lang="en-US" b="0" i="0"/>
            <a:t> 0.959, </a:t>
          </a:r>
          <a:r>
            <a:rPr lang="en-US" b="1" i="0"/>
            <a:t>Test AUC:</a:t>
          </a:r>
          <a:r>
            <a:rPr lang="en-US" b="0" i="0"/>
            <a:t> 0.88.</a:t>
          </a:r>
          <a:endParaRPr lang="en-US"/>
        </a:p>
      </dgm:t>
    </dgm:pt>
    <dgm:pt modelId="{F2BD541C-1E7D-463D-A592-235A8629D4E0}" type="parTrans" cxnId="{DD990932-3F03-4DF8-9FCB-718067E3DA3E}">
      <dgm:prSet/>
      <dgm:spPr/>
      <dgm:t>
        <a:bodyPr/>
        <a:lstStyle/>
        <a:p>
          <a:endParaRPr lang="en-US"/>
        </a:p>
      </dgm:t>
    </dgm:pt>
    <dgm:pt modelId="{1E1631E9-4F4F-4C60-BEB1-F0A589B5850E}" type="sibTrans" cxnId="{DD990932-3F03-4DF8-9FCB-718067E3DA3E}">
      <dgm:prSet/>
      <dgm:spPr/>
      <dgm:t>
        <a:bodyPr/>
        <a:lstStyle/>
        <a:p>
          <a:endParaRPr lang="en-US"/>
        </a:p>
      </dgm:t>
    </dgm:pt>
    <dgm:pt modelId="{18A59E14-4654-446D-9DA9-7241F4106FC4}" type="pres">
      <dgm:prSet presAssocID="{22C93680-3BE5-40BA-A268-732E58758B9E}" presName="Name0" presStyleCnt="0">
        <dgm:presLayoutVars>
          <dgm:dir/>
          <dgm:animLvl val="lvl"/>
          <dgm:resizeHandles val="exact"/>
        </dgm:presLayoutVars>
      </dgm:prSet>
      <dgm:spPr/>
    </dgm:pt>
    <dgm:pt modelId="{1C7005FC-1EA2-454A-A26D-9B23D78D34DF}" type="pres">
      <dgm:prSet presAssocID="{F122CEC9-AA33-4D49-A89D-A6368FA7F519}" presName="linNode" presStyleCnt="0"/>
      <dgm:spPr/>
    </dgm:pt>
    <dgm:pt modelId="{FB60CDF8-658D-4BDC-8BE6-1475FECED31A}" type="pres">
      <dgm:prSet presAssocID="{F122CEC9-AA33-4D49-A89D-A6368FA7F51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3B408D-5C2E-40EA-86A0-E93101622880}" type="pres">
      <dgm:prSet presAssocID="{F122CEC9-AA33-4D49-A89D-A6368FA7F519}" presName="descendantText" presStyleLbl="alignAccFollowNode1" presStyleIdx="0" presStyleCnt="4">
        <dgm:presLayoutVars>
          <dgm:bulletEnabled val="1"/>
        </dgm:presLayoutVars>
      </dgm:prSet>
      <dgm:spPr/>
    </dgm:pt>
    <dgm:pt modelId="{9AD0395F-A929-4CE4-B18A-AF49321E8629}" type="pres">
      <dgm:prSet presAssocID="{BD527EE3-E986-46EB-BF68-FAAA605B3A36}" presName="sp" presStyleCnt="0"/>
      <dgm:spPr/>
    </dgm:pt>
    <dgm:pt modelId="{6BF34342-DE04-40B4-B478-50BF361E6BB6}" type="pres">
      <dgm:prSet presAssocID="{1D49C016-2FD0-45DC-9275-B22419EFB781}" presName="linNode" presStyleCnt="0"/>
      <dgm:spPr/>
    </dgm:pt>
    <dgm:pt modelId="{EC30AA12-8290-43DD-A285-A75E18975FEF}" type="pres">
      <dgm:prSet presAssocID="{1D49C016-2FD0-45DC-9275-B22419EFB78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57A6D16-B3DF-48C8-8954-EAA613BAF3F3}" type="pres">
      <dgm:prSet presAssocID="{1D49C016-2FD0-45DC-9275-B22419EFB781}" presName="descendantText" presStyleLbl="alignAccFollowNode1" presStyleIdx="1" presStyleCnt="4">
        <dgm:presLayoutVars>
          <dgm:bulletEnabled val="1"/>
        </dgm:presLayoutVars>
      </dgm:prSet>
      <dgm:spPr/>
    </dgm:pt>
    <dgm:pt modelId="{D94E0118-6C1A-4E36-98D2-0C948B96D965}" type="pres">
      <dgm:prSet presAssocID="{2EA85112-B2D4-416D-ABB7-C9B0210CD5A7}" presName="sp" presStyleCnt="0"/>
      <dgm:spPr/>
    </dgm:pt>
    <dgm:pt modelId="{3D694DE5-FE68-4C98-A0DD-59D07CBF8B94}" type="pres">
      <dgm:prSet presAssocID="{6CAA12CC-1B2C-4D5E-AD2C-705AC60B9E3A}" presName="linNode" presStyleCnt="0"/>
      <dgm:spPr/>
    </dgm:pt>
    <dgm:pt modelId="{682702F1-2218-4F5E-B8D6-AE1CAFB3BEEB}" type="pres">
      <dgm:prSet presAssocID="{6CAA12CC-1B2C-4D5E-AD2C-705AC60B9E3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93D3F81-FC57-4756-B899-0C83EC30EB7B}" type="pres">
      <dgm:prSet presAssocID="{6CAA12CC-1B2C-4D5E-AD2C-705AC60B9E3A}" presName="descendantText" presStyleLbl="alignAccFollowNode1" presStyleIdx="2" presStyleCnt="4">
        <dgm:presLayoutVars>
          <dgm:bulletEnabled val="1"/>
        </dgm:presLayoutVars>
      </dgm:prSet>
      <dgm:spPr/>
    </dgm:pt>
    <dgm:pt modelId="{23B81C93-CF75-4BDB-BABD-708A2F770E2A}" type="pres">
      <dgm:prSet presAssocID="{7D25F18A-A3FF-461F-A4A1-E01DABA2521C}" presName="sp" presStyleCnt="0"/>
      <dgm:spPr/>
    </dgm:pt>
    <dgm:pt modelId="{204FF9D8-85F1-461E-986D-E4BE29916366}" type="pres">
      <dgm:prSet presAssocID="{1D5BA752-0401-4DFE-A464-5B1F88D13E70}" presName="linNode" presStyleCnt="0"/>
      <dgm:spPr/>
    </dgm:pt>
    <dgm:pt modelId="{6E60EFA2-F571-4927-9DD3-07F8AFAD0621}" type="pres">
      <dgm:prSet presAssocID="{1D5BA752-0401-4DFE-A464-5B1F88D13E70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DD60233-6394-48CC-9AD7-35D3F86F80E3}" type="pres">
      <dgm:prSet presAssocID="{1D5BA752-0401-4DFE-A464-5B1F88D13E70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1FBA3405-C732-4E1B-A6DB-A6BFADC76878}" srcId="{22C93680-3BE5-40BA-A268-732E58758B9E}" destId="{F122CEC9-AA33-4D49-A89D-A6368FA7F519}" srcOrd="0" destOrd="0" parTransId="{E8A7DECB-84E3-4C27-B4B3-79B9E9239644}" sibTransId="{BD527EE3-E986-46EB-BF68-FAAA605B3A36}"/>
    <dgm:cxn modelId="{7595AA07-E7E4-4AFA-8DA2-B1B895779D9E}" srcId="{F122CEC9-AA33-4D49-A89D-A6368FA7F519}" destId="{890188D7-53F4-4410-9A60-A90D63DEE984}" srcOrd="1" destOrd="0" parTransId="{46443759-EFDE-4556-BAD7-DFD21EC5C524}" sibTransId="{8FF7788C-1608-4CE4-B705-F9F902A346E4}"/>
    <dgm:cxn modelId="{F729720E-5029-4A62-8ED5-7F7AF0FF2BC5}" type="presOf" srcId="{30B3897A-ABCD-43AA-BDCD-78A7F6F99DF7}" destId="{FDD60233-6394-48CC-9AD7-35D3F86F80E3}" srcOrd="0" destOrd="2" presId="urn:microsoft.com/office/officeart/2005/8/layout/vList5"/>
    <dgm:cxn modelId="{B29B8113-17E8-45D9-B38A-5727F59001DC}" srcId="{22C93680-3BE5-40BA-A268-732E58758B9E}" destId="{1D5BA752-0401-4DFE-A464-5B1F88D13E70}" srcOrd="3" destOrd="0" parTransId="{AED0C923-38F2-4FD2-A2E0-93C2134D99D9}" sibTransId="{3EBD4746-EDFD-4426-8244-BE62DD3C397A}"/>
    <dgm:cxn modelId="{D8E08E15-E3F0-4100-A831-412DFED00630}" type="presOf" srcId="{890188D7-53F4-4410-9A60-A90D63DEE984}" destId="{253B408D-5C2E-40EA-86A0-E93101622880}" srcOrd="0" destOrd="1" presId="urn:microsoft.com/office/officeart/2005/8/layout/vList5"/>
    <dgm:cxn modelId="{3BC01318-7ABF-4EEA-952C-8F3706DB630D}" type="presOf" srcId="{8040CE93-F7F6-46FF-8060-159759BA0161}" destId="{D57A6D16-B3DF-48C8-8954-EAA613BAF3F3}" srcOrd="0" destOrd="1" presId="urn:microsoft.com/office/officeart/2005/8/layout/vList5"/>
    <dgm:cxn modelId="{63E30E24-267B-4E4F-B594-415765C2AEB4}" srcId="{22C93680-3BE5-40BA-A268-732E58758B9E}" destId="{6CAA12CC-1B2C-4D5E-AD2C-705AC60B9E3A}" srcOrd="2" destOrd="0" parTransId="{637068AA-D9BC-44F4-9BF6-2D9239EC5039}" sibTransId="{7D25F18A-A3FF-461F-A4A1-E01DABA2521C}"/>
    <dgm:cxn modelId="{DD990932-3F03-4DF8-9FCB-718067E3DA3E}" srcId="{1D5BA752-0401-4DFE-A464-5B1F88D13E70}" destId="{30B3897A-ABCD-43AA-BDCD-78A7F6F99DF7}" srcOrd="2" destOrd="0" parTransId="{F2BD541C-1E7D-463D-A592-235A8629D4E0}" sibTransId="{1E1631E9-4F4F-4C60-BEB1-F0A589B5850E}"/>
    <dgm:cxn modelId="{E2C15940-DC18-404A-8F07-6317AD56018E}" type="presOf" srcId="{3A2D6FD6-26FE-437C-A72D-7EC7D6BEDA83}" destId="{253B408D-5C2E-40EA-86A0-E93101622880}" srcOrd="0" destOrd="0" presId="urn:microsoft.com/office/officeart/2005/8/layout/vList5"/>
    <dgm:cxn modelId="{DA08715F-D9EE-4D3A-950B-F013DD720E70}" srcId="{1D5BA752-0401-4DFE-A464-5B1F88D13E70}" destId="{93A9A51E-2F09-491B-A1C5-BC718F8FDF8C}" srcOrd="0" destOrd="0" parTransId="{2DEBC722-8F8F-4F1F-BB9E-4F74F1557D1A}" sibTransId="{8029CC73-DE5E-46A2-B23A-BB04855A6395}"/>
    <dgm:cxn modelId="{C2BB4941-84AC-4ED9-96BC-DEFDABBBC5EE}" srcId="{1D49C016-2FD0-45DC-9275-B22419EFB781}" destId="{8040CE93-F7F6-46FF-8060-159759BA0161}" srcOrd="1" destOrd="0" parTransId="{7F88E34E-F995-402E-B0E3-7D30589003D5}" sibTransId="{25DA49D1-C54F-4CD8-B926-29283E8B6FD2}"/>
    <dgm:cxn modelId="{3BA99A67-F436-44A2-ACA3-F54D26AE4591}" type="presOf" srcId="{1D5BA752-0401-4DFE-A464-5B1F88D13E70}" destId="{6E60EFA2-F571-4927-9DD3-07F8AFAD0621}" srcOrd="0" destOrd="0" presId="urn:microsoft.com/office/officeart/2005/8/layout/vList5"/>
    <dgm:cxn modelId="{3A85DA4A-D00F-4116-B651-C64A9215A8E6}" type="presOf" srcId="{1D49C016-2FD0-45DC-9275-B22419EFB781}" destId="{EC30AA12-8290-43DD-A285-A75E18975FEF}" srcOrd="0" destOrd="0" presId="urn:microsoft.com/office/officeart/2005/8/layout/vList5"/>
    <dgm:cxn modelId="{754DA66D-77CD-4178-B0BB-D8B3D6ABE8DA}" type="presOf" srcId="{334C74B6-95F0-413D-9E90-BB72EF4FEB2A}" destId="{F93D3F81-FC57-4756-B899-0C83EC30EB7B}" srcOrd="0" destOrd="0" presId="urn:microsoft.com/office/officeart/2005/8/layout/vList5"/>
    <dgm:cxn modelId="{79A9D14E-6016-470D-A1DB-12272AB96806}" type="presOf" srcId="{ADCD007F-B61E-44CA-9BF7-D3263A458856}" destId="{FDD60233-6394-48CC-9AD7-35D3F86F80E3}" srcOrd="0" destOrd="1" presId="urn:microsoft.com/office/officeart/2005/8/layout/vList5"/>
    <dgm:cxn modelId="{B1AB9F7A-AD41-406B-B94D-1C5B349B99CB}" srcId="{6CAA12CC-1B2C-4D5E-AD2C-705AC60B9E3A}" destId="{C29D462A-5D0A-49C9-8671-609DF588D47E}" srcOrd="1" destOrd="0" parTransId="{F64771EE-A3B7-4C97-B684-A165CD83B502}" sibTransId="{50A299D4-7DE0-4BEB-B45B-B3F9470807FF}"/>
    <dgm:cxn modelId="{966EB58A-B7C5-4849-A66E-D857CBE6EBA8}" srcId="{F122CEC9-AA33-4D49-A89D-A6368FA7F519}" destId="{5E232367-CCB3-4B77-BCB5-B8C6D8056972}" srcOrd="2" destOrd="0" parTransId="{7A64A225-D707-44D4-9A12-55882191EA7A}" sibTransId="{E55D0175-72CC-4E05-8E1F-2712CED25DF6}"/>
    <dgm:cxn modelId="{E85EC7A7-6316-4A9F-99C2-096908DE7A5D}" srcId="{1D49C016-2FD0-45DC-9275-B22419EFB781}" destId="{B1CE13FA-AB55-466B-930B-0F18BB436AE9}" srcOrd="0" destOrd="0" parTransId="{A2D2D0F1-4A7A-4533-A8D6-9083E3515FDA}" sibTransId="{A3E3C629-4C2D-440F-B50F-2E496C7833D0}"/>
    <dgm:cxn modelId="{88DE92B6-7ACE-4B17-8A1F-BE4C8807324D}" type="presOf" srcId="{5E232367-CCB3-4B77-BCB5-B8C6D8056972}" destId="{253B408D-5C2E-40EA-86A0-E93101622880}" srcOrd="0" destOrd="2" presId="urn:microsoft.com/office/officeart/2005/8/layout/vList5"/>
    <dgm:cxn modelId="{AD91B4B6-ACFC-401C-8976-5B313F8D14AA}" srcId="{6CAA12CC-1B2C-4D5E-AD2C-705AC60B9E3A}" destId="{334C74B6-95F0-413D-9E90-BB72EF4FEB2A}" srcOrd="0" destOrd="0" parTransId="{103721D4-66F3-48B1-83DE-970A17C3308B}" sibTransId="{FD9AB25A-9A19-4353-B411-0D47F7A259E6}"/>
    <dgm:cxn modelId="{4BF86BB9-3AC4-4A3C-A7BD-5413DFC72C27}" srcId="{22C93680-3BE5-40BA-A268-732E58758B9E}" destId="{1D49C016-2FD0-45DC-9275-B22419EFB781}" srcOrd="1" destOrd="0" parTransId="{EC20E342-FD8A-42B5-95DB-11D2921E2434}" sibTransId="{2EA85112-B2D4-416D-ABB7-C9B0210CD5A7}"/>
    <dgm:cxn modelId="{6AB0CFBF-CBEF-41D2-B951-29D38E60EC37}" type="presOf" srcId="{B1CE13FA-AB55-466B-930B-0F18BB436AE9}" destId="{D57A6D16-B3DF-48C8-8954-EAA613BAF3F3}" srcOrd="0" destOrd="0" presId="urn:microsoft.com/office/officeart/2005/8/layout/vList5"/>
    <dgm:cxn modelId="{B0B157CC-4568-4488-A47F-F7D294A6723F}" type="presOf" srcId="{6CAA12CC-1B2C-4D5E-AD2C-705AC60B9E3A}" destId="{682702F1-2218-4F5E-B8D6-AE1CAFB3BEEB}" srcOrd="0" destOrd="0" presId="urn:microsoft.com/office/officeart/2005/8/layout/vList5"/>
    <dgm:cxn modelId="{0E48AACD-A0F1-4200-AE75-BA747FF61800}" type="presOf" srcId="{C29D462A-5D0A-49C9-8671-609DF588D47E}" destId="{F93D3F81-FC57-4756-B899-0C83EC30EB7B}" srcOrd="0" destOrd="1" presId="urn:microsoft.com/office/officeart/2005/8/layout/vList5"/>
    <dgm:cxn modelId="{648EC6D8-5CB2-4FA4-8510-802412D9A391}" type="presOf" srcId="{22C93680-3BE5-40BA-A268-732E58758B9E}" destId="{18A59E14-4654-446D-9DA9-7241F4106FC4}" srcOrd="0" destOrd="0" presId="urn:microsoft.com/office/officeart/2005/8/layout/vList5"/>
    <dgm:cxn modelId="{A34FFEDA-CEA2-441A-A7EF-F79844F2D9A2}" type="presOf" srcId="{93A9A51E-2F09-491B-A1C5-BC718F8FDF8C}" destId="{FDD60233-6394-48CC-9AD7-35D3F86F80E3}" srcOrd="0" destOrd="0" presId="urn:microsoft.com/office/officeart/2005/8/layout/vList5"/>
    <dgm:cxn modelId="{77EE2BE7-5CDF-45C7-92F4-D4B9B8955FFA}" srcId="{1D5BA752-0401-4DFE-A464-5B1F88D13E70}" destId="{ADCD007F-B61E-44CA-9BF7-D3263A458856}" srcOrd="1" destOrd="0" parTransId="{5772FA87-4F54-4529-923D-FCC6A7E653FF}" sibTransId="{309B4EF0-D684-46CD-9F49-21DA7A4D481A}"/>
    <dgm:cxn modelId="{61CD54E7-B02B-4F57-AB02-0DF85AC441F2}" type="presOf" srcId="{F122CEC9-AA33-4D49-A89D-A6368FA7F519}" destId="{FB60CDF8-658D-4BDC-8BE6-1475FECED31A}" srcOrd="0" destOrd="0" presId="urn:microsoft.com/office/officeart/2005/8/layout/vList5"/>
    <dgm:cxn modelId="{10AC34F3-AB1E-4EE0-B5BC-70DBC96CDDA7}" srcId="{F122CEC9-AA33-4D49-A89D-A6368FA7F519}" destId="{3A2D6FD6-26FE-437C-A72D-7EC7D6BEDA83}" srcOrd="0" destOrd="0" parTransId="{9A38082A-826B-413A-BDB7-CCF807101AE7}" sibTransId="{4E4BDFFE-838E-4B02-9FFB-9851BF25432C}"/>
    <dgm:cxn modelId="{24E04B34-657D-4F0C-9F4F-DF4D4E2CD0B5}" type="presParOf" srcId="{18A59E14-4654-446D-9DA9-7241F4106FC4}" destId="{1C7005FC-1EA2-454A-A26D-9B23D78D34DF}" srcOrd="0" destOrd="0" presId="urn:microsoft.com/office/officeart/2005/8/layout/vList5"/>
    <dgm:cxn modelId="{3E968360-DD55-4503-8F5E-7DBCA5AC53E7}" type="presParOf" srcId="{1C7005FC-1EA2-454A-A26D-9B23D78D34DF}" destId="{FB60CDF8-658D-4BDC-8BE6-1475FECED31A}" srcOrd="0" destOrd="0" presId="urn:microsoft.com/office/officeart/2005/8/layout/vList5"/>
    <dgm:cxn modelId="{8B504D43-2DA8-456A-8BC6-49784D6DB955}" type="presParOf" srcId="{1C7005FC-1EA2-454A-A26D-9B23D78D34DF}" destId="{253B408D-5C2E-40EA-86A0-E93101622880}" srcOrd="1" destOrd="0" presId="urn:microsoft.com/office/officeart/2005/8/layout/vList5"/>
    <dgm:cxn modelId="{72B8E3D9-2276-44A6-82B9-514FB0AAC8A3}" type="presParOf" srcId="{18A59E14-4654-446D-9DA9-7241F4106FC4}" destId="{9AD0395F-A929-4CE4-B18A-AF49321E8629}" srcOrd="1" destOrd="0" presId="urn:microsoft.com/office/officeart/2005/8/layout/vList5"/>
    <dgm:cxn modelId="{89746A67-865F-43A2-BF70-2E606302C8F7}" type="presParOf" srcId="{18A59E14-4654-446D-9DA9-7241F4106FC4}" destId="{6BF34342-DE04-40B4-B478-50BF361E6BB6}" srcOrd="2" destOrd="0" presId="urn:microsoft.com/office/officeart/2005/8/layout/vList5"/>
    <dgm:cxn modelId="{1EF9513A-56C1-4A92-8A99-01A779CBE54C}" type="presParOf" srcId="{6BF34342-DE04-40B4-B478-50BF361E6BB6}" destId="{EC30AA12-8290-43DD-A285-A75E18975FEF}" srcOrd="0" destOrd="0" presId="urn:microsoft.com/office/officeart/2005/8/layout/vList5"/>
    <dgm:cxn modelId="{84856845-4D80-4E01-B10B-30EECA6E04E6}" type="presParOf" srcId="{6BF34342-DE04-40B4-B478-50BF361E6BB6}" destId="{D57A6D16-B3DF-48C8-8954-EAA613BAF3F3}" srcOrd="1" destOrd="0" presId="urn:microsoft.com/office/officeart/2005/8/layout/vList5"/>
    <dgm:cxn modelId="{82B5193A-474A-464A-9DD8-3DD64A9090A4}" type="presParOf" srcId="{18A59E14-4654-446D-9DA9-7241F4106FC4}" destId="{D94E0118-6C1A-4E36-98D2-0C948B96D965}" srcOrd="3" destOrd="0" presId="urn:microsoft.com/office/officeart/2005/8/layout/vList5"/>
    <dgm:cxn modelId="{2366F251-8450-4A2C-820A-84B0D3620481}" type="presParOf" srcId="{18A59E14-4654-446D-9DA9-7241F4106FC4}" destId="{3D694DE5-FE68-4C98-A0DD-59D07CBF8B94}" srcOrd="4" destOrd="0" presId="urn:microsoft.com/office/officeart/2005/8/layout/vList5"/>
    <dgm:cxn modelId="{91B6DDD6-277D-4D68-B49A-5BC61B26D3FF}" type="presParOf" srcId="{3D694DE5-FE68-4C98-A0DD-59D07CBF8B94}" destId="{682702F1-2218-4F5E-B8D6-AE1CAFB3BEEB}" srcOrd="0" destOrd="0" presId="urn:microsoft.com/office/officeart/2005/8/layout/vList5"/>
    <dgm:cxn modelId="{CDE6BA3B-46C2-4D7C-A848-DB093BD93412}" type="presParOf" srcId="{3D694DE5-FE68-4C98-A0DD-59D07CBF8B94}" destId="{F93D3F81-FC57-4756-B899-0C83EC30EB7B}" srcOrd="1" destOrd="0" presId="urn:microsoft.com/office/officeart/2005/8/layout/vList5"/>
    <dgm:cxn modelId="{1085B31E-B2C6-4712-A110-F50672E8AA53}" type="presParOf" srcId="{18A59E14-4654-446D-9DA9-7241F4106FC4}" destId="{23B81C93-CF75-4BDB-BABD-708A2F770E2A}" srcOrd="5" destOrd="0" presId="urn:microsoft.com/office/officeart/2005/8/layout/vList5"/>
    <dgm:cxn modelId="{84D21D02-1DA7-471E-9A81-4EA68B24FE69}" type="presParOf" srcId="{18A59E14-4654-446D-9DA9-7241F4106FC4}" destId="{204FF9D8-85F1-461E-986D-E4BE29916366}" srcOrd="6" destOrd="0" presId="urn:microsoft.com/office/officeart/2005/8/layout/vList5"/>
    <dgm:cxn modelId="{329B12CA-D0F2-4788-9F78-083F67B5A2A9}" type="presParOf" srcId="{204FF9D8-85F1-461E-986D-E4BE29916366}" destId="{6E60EFA2-F571-4927-9DD3-07F8AFAD0621}" srcOrd="0" destOrd="0" presId="urn:microsoft.com/office/officeart/2005/8/layout/vList5"/>
    <dgm:cxn modelId="{5908C403-6350-4783-A498-E88AEBCFBDA1}" type="presParOf" srcId="{204FF9D8-85F1-461E-986D-E4BE29916366}" destId="{FDD60233-6394-48CC-9AD7-35D3F86F80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C93680-3BE5-40BA-A268-732E58758B9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22CEC9-AA33-4D49-A89D-A6368FA7F519}">
      <dgm:prSet/>
      <dgm:spPr/>
      <dgm:t>
        <a:bodyPr/>
        <a:lstStyle/>
        <a:p>
          <a:r>
            <a:rPr lang="en-US" b="1" i="0" dirty="0"/>
            <a:t>1. Run the Default Model (All Independent Variables):</a:t>
          </a:r>
          <a:endParaRPr lang="en-US" dirty="0"/>
        </a:p>
      </dgm:t>
    </dgm:pt>
    <dgm:pt modelId="{E8A7DECB-84E3-4C27-B4B3-79B9E9239644}" type="parTrans" cxnId="{1FBA3405-C732-4E1B-A6DB-A6BFADC76878}">
      <dgm:prSet/>
      <dgm:spPr/>
      <dgm:t>
        <a:bodyPr/>
        <a:lstStyle/>
        <a:p>
          <a:endParaRPr lang="en-US"/>
        </a:p>
      </dgm:t>
    </dgm:pt>
    <dgm:pt modelId="{BD527EE3-E986-46EB-BF68-FAAA605B3A36}" type="sibTrans" cxnId="{1FBA3405-C732-4E1B-A6DB-A6BFADC76878}">
      <dgm:prSet/>
      <dgm:spPr/>
      <dgm:t>
        <a:bodyPr/>
        <a:lstStyle/>
        <a:p>
          <a:endParaRPr lang="en-US"/>
        </a:p>
      </dgm:t>
    </dgm:pt>
    <dgm:pt modelId="{3A2D6FD6-26FE-437C-A72D-7EC7D6BEDA83}">
      <dgm:prSet/>
      <dgm:spPr/>
      <dgm:t>
        <a:bodyPr/>
        <a:lstStyle/>
        <a:p>
          <a:r>
            <a:rPr lang="en-US" b="0" i="0" dirty="0"/>
            <a:t>Trained with the </a:t>
          </a:r>
          <a:r>
            <a:rPr lang="en-US" b="0" i="0" dirty="0" err="1"/>
            <a:t>LightGBM</a:t>
          </a:r>
          <a:r>
            <a:rPr lang="en-US" b="0" i="0" dirty="0"/>
            <a:t> default model parameters using all independent variables (#218).</a:t>
          </a:r>
          <a:endParaRPr lang="en-US" dirty="0"/>
        </a:p>
      </dgm:t>
    </dgm:pt>
    <dgm:pt modelId="{9A38082A-826B-413A-BDB7-CCF807101AE7}" type="parTrans" cxnId="{10AC34F3-AB1E-4EE0-B5BC-70DBC96CDDA7}">
      <dgm:prSet/>
      <dgm:spPr/>
      <dgm:t>
        <a:bodyPr/>
        <a:lstStyle/>
        <a:p>
          <a:endParaRPr lang="en-US"/>
        </a:p>
      </dgm:t>
    </dgm:pt>
    <dgm:pt modelId="{4E4BDFFE-838E-4B02-9FFB-9851BF25432C}" type="sibTrans" cxnId="{10AC34F3-AB1E-4EE0-B5BC-70DBC96CDDA7}">
      <dgm:prSet/>
      <dgm:spPr/>
      <dgm:t>
        <a:bodyPr/>
        <a:lstStyle/>
        <a:p>
          <a:endParaRPr lang="en-US"/>
        </a:p>
      </dgm:t>
    </dgm:pt>
    <dgm:pt modelId="{890188D7-53F4-4410-9A60-A90D63DEE984}">
      <dgm:prSet/>
      <dgm:spPr/>
      <dgm:t>
        <a:bodyPr/>
        <a:lstStyle/>
        <a:p>
          <a:r>
            <a:rPr lang="en-US" b="1" i="0" dirty="0"/>
            <a:t>Train AUC:</a:t>
          </a:r>
          <a:r>
            <a:rPr lang="en-US" b="0" i="0" dirty="0"/>
            <a:t> 0.95, </a:t>
          </a:r>
          <a:r>
            <a:rPr lang="en-US" b="1" i="0" dirty="0"/>
            <a:t>Test AUC:</a:t>
          </a:r>
          <a:r>
            <a:rPr lang="en-US" b="0" i="0" dirty="0"/>
            <a:t> 0.89.</a:t>
          </a:r>
          <a:endParaRPr lang="en-US" dirty="0"/>
        </a:p>
      </dgm:t>
    </dgm:pt>
    <dgm:pt modelId="{46443759-EFDE-4556-BAD7-DFD21EC5C524}" type="parTrans" cxnId="{7595AA07-E7E4-4AFA-8DA2-B1B895779D9E}">
      <dgm:prSet/>
      <dgm:spPr/>
      <dgm:t>
        <a:bodyPr/>
        <a:lstStyle/>
        <a:p>
          <a:endParaRPr lang="en-US"/>
        </a:p>
      </dgm:t>
    </dgm:pt>
    <dgm:pt modelId="{8FF7788C-1608-4CE4-B705-F9F902A346E4}" type="sibTrans" cxnId="{7595AA07-E7E4-4AFA-8DA2-B1B895779D9E}">
      <dgm:prSet/>
      <dgm:spPr/>
      <dgm:t>
        <a:bodyPr/>
        <a:lstStyle/>
        <a:p>
          <a:endParaRPr lang="en-US"/>
        </a:p>
      </dgm:t>
    </dgm:pt>
    <dgm:pt modelId="{1D49C016-2FD0-45DC-9275-B22419EFB781}">
      <dgm:prSet/>
      <dgm:spPr/>
      <dgm:t>
        <a:bodyPr/>
        <a:lstStyle/>
        <a:p>
          <a:r>
            <a:rPr lang="en-US" b="1" i="0" dirty="0"/>
            <a:t>2. Second Model with Optimized Parameters:</a:t>
          </a:r>
          <a:endParaRPr lang="en-US" dirty="0"/>
        </a:p>
      </dgm:t>
    </dgm:pt>
    <dgm:pt modelId="{EC20E342-FD8A-42B5-95DB-11D2921E2434}" type="parTrans" cxnId="{4BF86BB9-3AC4-4A3C-A7BD-5413DFC72C27}">
      <dgm:prSet/>
      <dgm:spPr/>
      <dgm:t>
        <a:bodyPr/>
        <a:lstStyle/>
        <a:p>
          <a:endParaRPr lang="en-US"/>
        </a:p>
      </dgm:t>
    </dgm:pt>
    <dgm:pt modelId="{2EA85112-B2D4-416D-ABB7-C9B0210CD5A7}" type="sibTrans" cxnId="{4BF86BB9-3AC4-4A3C-A7BD-5413DFC72C27}">
      <dgm:prSet/>
      <dgm:spPr/>
      <dgm:t>
        <a:bodyPr/>
        <a:lstStyle/>
        <a:p>
          <a:endParaRPr lang="en-US"/>
        </a:p>
      </dgm:t>
    </dgm:pt>
    <dgm:pt modelId="{B1CE13FA-AB55-466B-930B-0F18BB436AE9}">
      <dgm:prSet/>
      <dgm:spPr/>
      <dgm:t>
        <a:bodyPr/>
        <a:lstStyle/>
        <a:p>
          <a:r>
            <a:rPr lang="en-US" b="0" i="0" dirty="0"/>
            <a:t>Ran the default </a:t>
          </a:r>
          <a:r>
            <a:rPr lang="en-US" b="0" i="0" dirty="0" err="1"/>
            <a:t>LightGBM</a:t>
          </a:r>
          <a:r>
            <a:rPr lang="en-US" b="0" i="0" dirty="0"/>
            <a:t> model using the optimized features.</a:t>
          </a:r>
          <a:endParaRPr lang="en-US" dirty="0"/>
        </a:p>
      </dgm:t>
    </dgm:pt>
    <dgm:pt modelId="{A2D2D0F1-4A7A-4533-A8D6-9083E3515FDA}" type="parTrans" cxnId="{E85EC7A7-6316-4A9F-99C2-096908DE7A5D}">
      <dgm:prSet/>
      <dgm:spPr/>
      <dgm:t>
        <a:bodyPr/>
        <a:lstStyle/>
        <a:p>
          <a:endParaRPr lang="en-US"/>
        </a:p>
      </dgm:t>
    </dgm:pt>
    <dgm:pt modelId="{A3E3C629-4C2D-440F-B50F-2E496C7833D0}" type="sibTrans" cxnId="{E85EC7A7-6316-4A9F-99C2-096908DE7A5D}">
      <dgm:prSet/>
      <dgm:spPr/>
      <dgm:t>
        <a:bodyPr/>
        <a:lstStyle/>
        <a:p>
          <a:endParaRPr lang="en-US"/>
        </a:p>
      </dgm:t>
    </dgm:pt>
    <dgm:pt modelId="{8040CE93-F7F6-46FF-8060-159759BA0161}">
      <dgm:prSet/>
      <dgm:spPr/>
      <dgm:t>
        <a:bodyPr/>
        <a:lstStyle/>
        <a:p>
          <a:r>
            <a:rPr lang="en-US" b="1" i="0" dirty="0"/>
            <a:t>Train AUC:</a:t>
          </a:r>
          <a:r>
            <a:rPr lang="en-US" b="0" i="0" dirty="0"/>
            <a:t> 0.99, </a:t>
          </a:r>
          <a:r>
            <a:rPr lang="en-US" b="1" i="0" dirty="0"/>
            <a:t>Test AUC:</a:t>
          </a:r>
          <a:r>
            <a:rPr lang="en-US" b="0" i="0" dirty="0"/>
            <a:t> 0.89.</a:t>
          </a:r>
          <a:endParaRPr lang="en-US" dirty="0"/>
        </a:p>
      </dgm:t>
    </dgm:pt>
    <dgm:pt modelId="{7F88E34E-F995-402E-B0E3-7D30589003D5}" type="parTrans" cxnId="{C2BB4941-84AC-4ED9-96BC-DEFDABBBC5EE}">
      <dgm:prSet/>
      <dgm:spPr/>
      <dgm:t>
        <a:bodyPr/>
        <a:lstStyle/>
        <a:p>
          <a:endParaRPr lang="en-US"/>
        </a:p>
      </dgm:t>
    </dgm:pt>
    <dgm:pt modelId="{25DA49D1-C54F-4CD8-B926-29283E8B6FD2}" type="sibTrans" cxnId="{C2BB4941-84AC-4ED9-96BC-DEFDABBBC5EE}">
      <dgm:prSet/>
      <dgm:spPr/>
      <dgm:t>
        <a:bodyPr/>
        <a:lstStyle/>
        <a:p>
          <a:endParaRPr lang="en-US"/>
        </a:p>
      </dgm:t>
    </dgm:pt>
    <dgm:pt modelId="{6CAA12CC-1B2C-4D5E-AD2C-705AC60B9E3A}">
      <dgm:prSet/>
      <dgm:spPr/>
      <dgm:t>
        <a:bodyPr/>
        <a:lstStyle/>
        <a:p>
          <a:r>
            <a:rPr lang="en-US" b="1" i="0" dirty="0"/>
            <a:t>3. Third Model with Top 50 Important Features:</a:t>
          </a:r>
          <a:endParaRPr lang="en-US" dirty="0"/>
        </a:p>
      </dgm:t>
    </dgm:pt>
    <dgm:pt modelId="{637068AA-D9BC-44F4-9BF6-2D9239EC5039}" type="parTrans" cxnId="{63E30E24-267B-4E4F-B594-415765C2AEB4}">
      <dgm:prSet/>
      <dgm:spPr/>
      <dgm:t>
        <a:bodyPr/>
        <a:lstStyle/>
        <a:p>
          <a:endParaRPr lang="en-US"/>
        </a:p>
      </dgm:t>
    </dgm:pt>
    <dgm:pt modelId="{7D25F18A-A3FF-461F-A4A1-E01DABA2521C}" type="sibTrans" cxnId="{63E30E24-267B-4E4F-B594-415765C2AEB4}">
      <dgm:prSet/>
      <dgm:spPr/>
      <dgm:t>
        <a:bodyPr/>
        <a:lstStyle/>
        <a:p>
          <a:endParaRPr lang="en-US"/>
        </a:p>
      </dgm:t>
    </dgm:pt>
    <dgm:pt modelId="{334C74B6-95F0-413D-9E90-BB72EF4FEB2A}">
      <dgm:prSet/>
      <dgm:spPr/>
      <dgm:t>
        <a:bodyPr/>
        <a:lstStyle/>
        <a:p>
          <a:r>
            <a:rPr lang="en-US" b="0" i="0" dirty="0"/>
            <a:t>Executed the optimized </a:t>
          </a:r>
          <a:r>
            <a:rPr lang="en-US" b="0" i="0" dirty="0" err="1"/>
            <a:t>LightGBM</a:t>
          </a:r>
          <a:r>
            <a:rPr lang="en-US" b="0" i="0" dirty="0"/>
            <a:t> model using the top 50 important features.</a:t>
          </a:r>
          <a:endParaRPr lang="en-US" dirty="0"/>
        </a:p>
      </dgm:t>
    </dgm:pt>
    <dgm:pt modelId="{103721D4-66F3-48B1-83DE-970A17C3308B}" type="parTrans" cxnId="{AD91B4B6-ACFC-401C-8976-5B313F8D14AA}">
      <dgm:prSet/>
      <dgm:spPr/>
      <dgm:t>
        <a:bodyPr/>
        <a:lstStyle/>
        <a:p>
          <a:endParaRPr lang="en-US"/>
        </a:p>
      </dgm:t>
    </dgm:pt>
    <dgm:pt modelId="{FD9AB25A-9A19-4353-B411-0D47F7A259E6}" type="sibTrans" cxnId="{AD91B4B6-ACFC-401C-8976-5B313F8D14AA}">
      <dgm:prSet/>
      <dgm:spPr/>
      <dgm:t>
        <a:bodyPr/>
        <a:lstStyle/>
        <a:p>
          <a:endParaRPr lang="en-US"/>
        </a:p>
      </dgm:t>
    </dgm:pt>
    <dgm:pt modelId="{C29D462A-5D0A-49C9-8671-609DF588D47E}">
      <dgm:prSet/>
      <dgm:spPr/>
      <dgm:t>
        <a:bodyPr/>
        <a:lstStyle/>
        <a:p>
          <a:r>
            <a:rPr lang="en-US" b="1" i="0" dirty="0"/>
            <a:t>Train AUC:</a:t>
          </a:r>
          <a:r>
            <a:rPr lang="en-US" b="0" i="0" dirty="0"/>
            <a:t> 0.97, </a:t>
          </a:r>
          <a:r>
            <a:rPr lang="en-US" b="1" i="0" dirty="0"/>
            <a:t>Test AUC:</a:t>
          </a:r>
          <a:r>
            <a:rPr lang="en-US" b="0" i="0" dirty="0"/>
            <a:t> 0.87.</a:t>
          </a:r>
          <a:endParaRPr lang="en-US" dirty="0"/>
        </a:p>
      </dgm:t>
    </dgm:pt>
    <dgm:pt modelId="{F64771EE-A3B7-4C97-B684-A165CD83B502}" type="parTrans" cxnId="{B1AB9F7A-AD41-406B-B94D-1C5B349B99CB}">
      <dgm:prSet/>
      <dgm:spPr/>
      <dgm:t>
        <a:bodyPr/>
        <a:lstStyle/>
        <a:p>
          <a:endParaRPr lang="en-US"/>
        </a:p>
      </dgm:t>
    </dgm:pt>
    <dgm:pt modelId="{50A299D4-7DE0-4BEB-B45B-B3F9470807FF}" type="sibTrans" cxnId="{B1AB9F7A-AD41-406B-B94D-1C5B349B99CB}">
      <dgm:prSet/>
      <dgm:spPr/>
      <dgm:t>
        <a:bodyPr/>
        <a:lstStyle/>
        <a:p>
          <a:endParaRPr lang="en-US"/>
        </a:p>
      </dgm:t>
    </dgm:pt>
    <dgm:pt modelId="{1D5BA752-0401-4DFE-A464-5B1F88D13E70}">
      <dgm:prSet/>
      <dgm:spPr/>
      <dgm:t>
        <a:bodyPr/>
        <a:lstStyle/>
        <a:p>
          <a:r>
            <a:rPr lang="en-US" b="1" i="0" dirty="0"/>
            <a:t>4. Final Tunned Model with 50 Features:</a:t>
          </a:r>
          <a:endParaRPr lang="en-US" dirty="0"/>
        </a:p>
      </dgm:t>
    </dgm:pt>
    <dgm:pt modelId="{AED0C923-38F2-4FD2-A2E0-93C2134D99D9}" type="parTrans" cxnId="{B29B8113-17E8-45D9-B38A-5727F59001DC}">
      <dgm:prSet/>
      <dgm:spPr/>
      <dgm:t>
        <a:bodyPr/>
        <a:lstStyle/>
        <a:p>
          <a:endParaRPr lang="en-US"/>
        </a:p>
      </dgm:t>
    </dgm:pt>
    <dgm:pt modelId="{3EBD4746-EDFD-4426-8244-BE62DD3C397A}" type="sibTrans" cxnId="{B29B8113-17E8-45D9-B38A-5727F59001DC}">
      <dgm:prSet/>
      <dgm:spPr/>
      <dgm:t>
        <a:bodyPr/>
        <a:lstStyle/>
        <a:p>
          <a:endParaRPr lang="en-US"/>
        </a:p>
      </dgm:t>
    </dgm:pt>
    <dgm:pt modelId="{93A9A51E-2F09-491B-A1C5-BC718F8FDF8C}">
      <dgm:prSet/>
      <dgm:spPr/>
      <dgm:t>
        <a:bodyPr/>
        <a:lstStyle/>
        <a:p>
          <a:r>
            <a:rPr lang="en-US" b="0" i="0" dirty="0"/>
            <a:t>Final </a:t>
          </a:r>
          <a:r>
            <a:rPr lang="en-US" b="0" i="0" dirty="0" err="1"/>
            <a:t>LightGBM</a:t>
          </a:r>
          <a:r>
            <a:rPr lang="en-US" b="0" i="0" dirty="0"/>
            <a:t> model was trained with 50 independent features selected.</a:t>
          </a:r>
          <a:endParaRPr lang="en-US" dirty="0"/>
        </a:p>
      </dgm:t>
    </dgm:pt>
    <dgm:pt modelId="{2DEBC722-8F8F-4F1F-BB9E-4F74F1557D1A}" type="parTrans" cxnId="{DA08715F-D9EE-4D3A-950B-F013DD720E70}">
      <dgm:prSet/>
      <dgm:spPr/>
      <dgm:t>
        <a:bodyPr/>
        <a:lstStyle/>
        <a:p>
          <a:endParaRPr lang="en-US"/>
        </a:p>
      </dgm:t>
    </dgm:pt>
    <dgm:pt modelId="{8029CC73-DE5E-46A2-B23A-BB04855A6395}" type="sibTrans" cxnId="{DA08715F-D9EE-4D3A-950B-F013DD720E70}">
      <dgm:prSet/>
      <dgm:spPr/>
      <dgm:t>
        <a:bodyPr/>
        <a:lstStyle/>
        <a:p>
          <a:endParaRPr lang="en-US"/>
        </a:p>
      </dgm:t>
    </dgm:pt>
    <dgm:pt modelId="{30B3897A-ABCD-43AA-BDCD-78A7F6F99DF7}">
      <dgm:prSet/>
      <dgm:spPr/>
      <dgm:t>
        <a:bodyPr/>
        <a:lstStyle/>
        <a:p>
          <a:r>
            <a:rPr lang="en-US" b="1" i="0" dirty="0"/>
            <a:t>Train AUC:</a:t>
          </a:r>
          <a:r>
            <a:rPr lang="en-US" b="0" i="0" dirty="0"/>
            <a:t> 0.92, </a:t>
          </a:r>
          <a:r>
            <a:rPr lang="en-US" b="1" i="0" dirty="0"/>
            <a:t>Test AUC:</a:t>
          </a:r>
          <a:r>
            <a:rPr lang="en-US" b="0" i="0" dirty="0"/>
            <a:t> 0.88.</a:t>
          </a:r>
          <a:endParaRPr lang="en-US" dirty="0"/>
        </a:p>
      </dgm:t>
    </dgm:pt>
    <dgm:pt modelId="{F2BD541C-1E7D-463D-A592-235A8629D4E0}" type="parTrans" cxnId="{DD990932-3F03-4DF8-9FCB-718067E3DA3E}">
      <dgm:prSet/>
      <dgm:spPr/>
      <dgm:t>
        <a:bodyPr/>
        <a:lstStyle/>
        <a:p>
          <a:endParaRPr lang="en-US"/>
        </a:p>
      </dgm:t>
    </dgm:pt>
    <dgm:pt modelId="{1E1631E9-4F4F-4C60-BEB1-F0A589B5850E}" type="sibTrans" cxnId="{DD990932-3F03-4DF8-9FCB-718067E3DA3E}">
      <dgm:prSet/>
      <dgm:spPr/>
      <dgm:t>
        <a:bodyPr/>
        <a:lstStyle/>
        <a:p>
          <a:endParaRPr lang="en-US"/>
        </a:p>
      </dgm:t>
    </dgm:pt>
    <dgm:pt modelId="{18A59E14-4654-446D-9DA9-7241F4106FC4}" type="pres">
      <dgm:prSet presAssocID="{22C93680-3BE5-40BA-A268-732E58758B9E}" presName="Name0" presStyleCnt="0">
        <dgm:presLayoutVars>
          <dgm:dir/>
          <dgm:animLvl val="lvl"/>
          <dgm:resizeHandles val="exact"/>
        </dgm:presLayoutVars>
      </dgm:prSet>
      <dgm:spPr/>
    </dgm:pt>
    <dgm:pt modelId="{1C7005FC-1EA2-454A-A26D-9B23D78D34DF}" type="pres">
      <dgm:prSet presAssocID="{F122CEC9-AA33-4D49-A89D-A6368FA7F519}" presName="linNode" presStyleCnt="0"/>
      <dgm:spPr/>
    </dgm:pt>
    <dgm:pt modelId="{FB60CDF8-658D-4BDC-8BE6-1475FECED31A}" type="pres">
      <dgm:prSet presAssocID="{F122CEC9-AA33-4D49-A89D-A6368FA7F51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53B408D-5C2E-40EA-86A0-E93101622880}" type="pres">
      <dgm:prSet presAssocID="{F122CEC9-AA33-4D49-A89D-A6368FA7F519}" presName="descendantText" presStyleLbl="alignAccFollowNode1" presStyleIdx="0" presStyleCnt="4">
        <dgm:presLayoutVars>
          <dgm:bulletEnabled val="1"/>
        </dgm:presLayoutVars>
      </dgm:prSet>
      <dgm:spPr/>
    </dgm:pt>
    <dgm:pt modelId="{9AD0395F-A929-4CE4-B18A-AF49321E8629}" type="pres">
      <dgm:prSet presAssocID="{BD527EE3-E986-46EB-BF68-FAAA605B3A36}" presName="sp" presStyleCnt="0"/>
      <dgm:spPr/>
    </dgm:pt>
    <dgm:pt modelId="{6BF34342-DE04-40B4-B478-50BF361E6BB6}" type="pres">
      <dgm:prSet presAssocID="{1D49C016-2FD0-45DC-9275-B22419EFB781}" presName="linNode" presStyleCnt="0"/>
      <dgm:spPr/>
    </dgm:pt>
    <dgm:pt modelId="{EC30AA12-8290-43DD-A285-A75E18975FEF}" type="pres">
      <dgm:prSet presAssocID="{1D49C016-2FD0-45DC-9275-B22419EFB78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57A6D16-B3DF-48C8-8954-EAA613BAF3F3}" type="pres">
      <dgm:prSet presAssocID="{1D49C016-2FD0-45DC-9275-B22419EFB781}" presName="descendantText" presStyleLbl="alignAccFollowNode1" presStyleIdx="1" presStyleCnt="4">
        <dgm:presLayoutVars>
          <dgm:bulletEnabled val="1"/>
        </dgm:presLayoutVars>
      </dgm:prSet>
      <dgm:spPr/>
    </dgm:pt>
    <dgm:pt modelId="{D94E0118-6C1A-4E36-98D2-0C948B96D965}" type="pres">
      <dgm:prSet presAssocID="{2EA85112-B2D4-416D-ABB7-C9B0210CD5A7}" presName="sp" presStyleCnt="0"/>
      <dgm:spPr/>
    </dgm:pt>
    <dgm:pt modelId="{3D694DE5-FE68-4C98-A0DD-59D07CBF8B94}" type="pres">
      <dgm:prSet presAssocID="{6CAA12CC-1B2C-4D5E-AD2C-705AC60B9E3A}" presName="linNode" presStyleCnt="0"/>
      <dgm:spPr/>
    </dgm:pt>
    <dgm:pt modelId="{682702F1-2218-4F5E-B8D6-AE1CAFB3BEEB}" type="pres">
      <dgm:prSet presAssocID="{6CAA12CC-1B2C-4D5E-AD2C-705AC60B9E3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93D3F81-FC57-4756-B899-0C83EC30EB7B}" type="pres">
      <dgm:prSet presAssocID="{6CAA12CC-1B2C-4D5E-AD2C-705AC60B9E3A}" presName="descendantText" presStyleLbl="alignAccFollowNode1" presStyleIdx="2" presStyleCnt="4">
        <dgm:presLayoutVars>
          <dgm:bulletEnabled val="1"/>
        </dgm:presLayoutVars>
      </dgm:prSet>
      <dgm:spPr/>
    </dgm:pt>
    <dgm:pt modelId="{23B81C93-CF75-4BDB-BABD-708A2F770E2A}" type="pres">
      <dgm:prSet presAssocID="{7D25F18A-A3FF-461F-A4A1-E01DABA2521C}" presName="sp" presStyleCnt="0"/>
      <dgm:spPr/>
    </dgm:pt>
    <dgm:pt modelId="{204FF9D8-85F1-461E-986D-E4BE29916366}" type="pres">
      <dgm:prSet presAssocID="{1D5BA752-0401-4DFE-A464-5B1F88D13E70}" presName="linNode" presStyleCnt="0"/>
      <dgm:spPr/>
    </dgm:pt>
    <dgm:pt modelId="{6E60EFA2-F571-4927-9DD3-07F8AFAD0621}" type="pres">
      <dgm:prSet presAssocID="{1D5BA752-0401-4DFE-A464-5B1F88D13E70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DD60233-6394-48CC-9AD7-35D3F86F80E3}" type="pres">
      <dgm:prSet presAssocID="{1D5BA752-0401-4DFE-A464-5B1F88D13E70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1FBA3405-C732-4E1B-A6DB-A6BFADC76878}" srcId="{22C93680-3BE5-40BA-A268-732E58758B9E}" destId="{F122CEC9-AA33-4D49-A89D-A6368FA7F519}" srcOrd="0" destOrd="0" parTransId="{E8A7DECB-84E3-4C27-B4B3-79B9E9239644}" sibTransId="{BD527EE3-E986-46EB-BF68-FAAA605B3A36}"/>
    <dgm:cxn modelId="{7595AA07-E7E4-4AFA-8DA2-B1B895779D9E}" srcId="{F122CEC9-AA33-4D49-A89D-A6368FA7F519}" destId="{890188D7-53F4-4410-9A60-A90D63DEE984}" srcOrd="1" destOrd="0" parTransId="{46443759-EFDE-4556-BAD7-DFD21EC5C524}" sibTransId="{8FF7788C-1608-4CE4-B705-F9F902A346E4}"/>
    <dgm:cxn modelId="{F729720E-5029-4A62-8ED5-7F7AF0FF2BC5}" type="presOf" srcId="{30B3897A-ABCD-43AA-BDCD-78A7F6F99DF7}" destId="{FDD60233-6394-48CC-9AD7-35D3F86F80E3}" srcOrd="0" destOrd="1" presId="urn:microsoft.com/office/officeart/2005/8/layout/vList5"/>
    <dgm:cxn modelId="{B29B8113-17E8-45D9-B38A-5727F59001DC}" srcId="{22C93680-3BE5-40BA-A268-732E58758B9E}" destId="{1D5BA752-0401-4DFE-A464-5B1F88D13E70}" srcOrd="3" destOrd="0" parTransId="{AED0C923-38F2-4FD2-A2E0-93C2134D99D9}" sibTransId="{3EBD4746-EDFD-4426-8244-BE62DD3C397A}"/>
    <dgm:cxn modelId="{D8E08E15-E3F0-4100-A831-412DFED00630}" type="presOf" srcId="{890188D7-53F4-4410-9A60-A90D63DEE984}" destId="{253B408D-5C2E-40EA-86A0-E93101622880}" srcOrd="0" destOrd="1" presId="urn:microsoft.com/office/officeart/2005/8/layout/vList5"/>
    <dgm:cxn modelId="{3BC01318-7ABF-4EEA-952C-8F3706DB630D}" type="presOf" srcId="{8040CE93-F7F6-46FF-8060-159759BA0161}" destId="{D57A6D16-B3DF-48C8-8954-EAA613BAF3F3}" srcOrd="0" destOrd="1" presId="urn:microsoft.com/office/officeart/2005/8/layout/vList5"/>
    <dgm:cxn modelId="{63E30E24-267B-4E4F-B594-415765C2AEB4}" srcId="{22C93680-3BE5-40BA-A268-732E58758B9E}" destId="{6CAA12CC-1B2C-4D5E-AD2C-705AC60B9E3A}" srcOrd="2" destOrd="0" parTransId="{637068AA-D9BC-44F4-9BF6-2D9239EC5039}" sibTransId="{7D25F18A-A3FF-461F-A4A1-E01DABA2521C}"/>
    <dgm:cxn modelId="{DD990932-3F03-4DF8-9FCB-718067E3DA3E}" srcId="{1D5BA752-0401-4DFE-A464-5B1F88D13E70}" destId="{30B3897A-ABCD-43AA-BDCD-78A7F6F99DF7}" srcOrd="1" destOrd="0" parTransId="{F2BD541C-1E7D-463D-A592-235A8629D4E0}" sibTransId="{1E1631E9-4F4F-4C60-BEB1-F0A589B5850E}"/>
    <dgm:cxn modelId="{E2C15940-DC18-404A-8F07-6317AD56018E}" type="presOf" srcId="{3A2D6FD6-26FE-437C-A72D-7EC7D6BEDA83}" destId="{253B408D-5C2E-40EA-86A0-E93101622880}" srcOrd="0" destOrd="0" presId="urn:microsoft.com/office/officeart/2005/8/layout/vList5"/>
    <dgm:cxn modelId="{DA08715F-D9EE-4D3A-950B-F013DD720E70}" srcId="{1D5BA752-0401-4DFE-A464-5B1F88D13E70}" destId="{93A9A51E-2F09-491B-A1C5-BC718F8FDF8C}" srcOrd="0" destOrd="0" parTransId="{2DEBC722-8F8F-4F1F-BB9E-4F74F1557D1A}" sibTransId="{8029CC73-DE5E-46A2-B23A-BB04855A6395}"/>
    <dgm:cxn modelId="{C2BB4941-84AC-4ED9-96BC-DEFDABBBC5EE}" srcId="{1D49C016-2FD0-45DC-9275-B22419EFB781}" destId="{8040CE93-F7F6-46FF-8060-159759BA0161}" srcOrd="1" destOrd="0" parTransId="{7F88E34E-F995-402E-B0E3-7D30589003D5}" sibTransId="{25DA49D1-C54F-4CD8-B926-29283E8B6FD2}"/>
    <dgm:cxn modelId="{3BA99A67-F436-44A2-ACA3-F54D26AE4591}" type="presOf" srcId="{1D5BA752-0401-4DFE-A464-5B1F88D13E70}" destId="{6E60EFA2-F571-4927-9DD3-07F8AFAD0621}" srcOrd="0" destOrd="0" presId="urn:microsoft.com/office/officeart/2005/8/layout/vList5"/>
    <dgm:cxn modelId="{3A85DA4A-D00F-4116-B651-C64A9215A8E6}" type="presOf" srcId="{1D49C016-2FD0-45DC-9275-B22419EFB781}" destId="{EC30AA12-8290-43DD-A285-A75E18975FEF}" srcOrd="0" destOrd="0" presId="urn:microsoft.com/office/officeart/2005/8/layout/vList5"/>
    <dgm:cxn modelId="{754DA66D-77CD-4178-B0BB-D8B3D6ABE8DA}" type="presOf" srcId="{334C74B6-95F0-413D-9E90-BB72EF4FEB2A}" destId="{F93D3F81-FC57-4756-B899-0C83EC30EB7B}" srcOrd="0" destOrd="0" presId="urn:microsoft.com/office/officeart/2005/8/layout/vList5"/>
    <dgm:cxn modelId="{B1AB9F7A-AD41-406B-B94D-1C5B349B99CB}" srcId="{6CAA12CC-1B2C-4D5E-AD2C-705AC60B9E3A}" destId="{C29D462A-5D0A-49C9-8671-609DF588D47E}" srcOrd="1" destOrd="0" parTransId="{F64771EE-A3B7-4C97-B684-A165CD83B502}" sibTransId="{50A299D4-7DE0-4BEB-B45B-B3F9470807FF}"/>
    <dgm:cxn modelId="{E85EC7A7-6316-4A9F-99C2-096908DE7A5D}" srcId="{1D49C016-2FD0-45DC-9275-B22419EFB781}" destId="{B1CE13FA-AB55-466B-930B-0F18BB436AE9}" srcOrd="0" destOrd="0" parTransId="{A2D2D0F1-4A7A-4533-A8D6-9083E3515FDA}" sibTransId="{A3E3C629-4C2D-440F-B50F-2E496C7833D0}"/>
    <dgm:cxn modelId="{AD91B4B6-ACFC-401C-8976-5B313F8D14AA}" srcId="{6CAA12CC-1B2C-4D5E-AD2C-705AC60B9E3A}" destId="{334C74B6-95F0-413D-9E90-BB72EF4FEB2A}" srcOrd="0" destOrd="0" parTransId="{103721D4-66F3-48B1-83DE-970A17C3308B}" sibTransId="{FD9AB25A-9A19-4353-B411-0D47F7A259E6}"/>
    <dgm:cxn modelId="{4BF86BB9-3AC4-4A3C-A7BD-5413DFC72C27}" srcId="{22C93680-3BE5-40BA-A268-732E58758B9E}" destId="{1D49C016-2FD0-45DC-9275-B22419EFB781}" srcOrd="1" destOrd="0" parTransId="{EC20E342-FD8A-42B5-95DB-11D2921E2434}" sibTransId="{2EA85112-B2D4-416D-ABB7-C9B0210CD5A7}"/>
    <dgm:cxn modelId="{6AB0CFBF-CBEF-41D2-B951-29D38E60EC37}" type="presOf" srcId="{B1CE13FA-AB55-466B-930B-0F18BB436AE9}" destId="{D57A6D16-B3DF-48C8-8954-EAA613BAF3F3}" srcOrd="0" destOrd="0" presId="urn:microsoft.com/office/officeart/2005/8/layout/vList5"/>
    <dgm:cxn modelId="{B0B157CC-4568-4488-A47F-F7D294A6723F}" type="presOf" srcId="{6CAA12CC-1B2C-4D5E-AD2C-705AC60B9E3A}" destId="{682702F1-2218-4F5E-B8D6-AE1CAFB3BEEB}" srcOrd="0" destOrd="0" presId="urn:microsoft.com/office/officeart/2005/8/layout/vList5"/>
    <dgm:cxn modelId="{0E48AACD-A0F1-4200-AE75-BA747FF61800}" type="presOf" srcId="{C29D462A-5D0A-49C9-8671-609DF588D47E}" destId="{F93D3F81-FC57-4756-B899-0C83EC30EB7B}" srcOrd="0" destOrd="1" presId="urn:microsoft.com/office/officeart/2005/8/layout/vList5"/>
    <dgm:cxn modelId="{648EC6D8-5CB2-4FA4-8510-802412D9A391}" type="presOf" srcId="{22C93680-3BE5-40BA-A268-732E58758B9E}" destId="{18A59E14-4654-446D-9DA9-7241F4106FC4}" srcOrd="0" destOrd="0" presId="urn:microsoft.com/office/officeart/2005/8/layout/vList5"/>
    <dgm:cxn modelId="{A34FFEDA-CEA2-441A-A7EF-F79844F2D9A2}" type="presOf" srcId="{93A9A51E-2F09-491B-A1C5-BC718F8FDF8C}" destId="{FDD60233-6394-48CC-9AD7-35D3F86F80E3}" srcOrd="0" destOrd="0" presId="urn:microsoft.com/office/officeart/2005/8/layout/vList5"/>
    <dgm:cxn modelId="{61CD54E7-B02B-4F57-AB02-0DF85AC441F2}" type="presOf" srcId="{F122CEC9-AA33-4D49-A89D-A6368FA7F519}" destId="{FB60CDF8-658D-4BDC-8BE6-1475FECED31A}" srcOrd="0" destOrd="0" presId="urn:microsoft.com/office/officeart/2005/8/layout/vList5"/>
    <dgm:cxn modelId="{10AC34F3-AB1E-4EE0-B5BC-70DBC96CDDA7}" srcId="{F122CEC9-AA33-4D49-A89D-A6368FA7F519}" destId="{3A2D6FD6-26FE-437C-A72D-7EC7D6BEDA83}" srcOrd="0" destOrd="0" parTransId="{9A38082A-826B-413A-BDB7-CCF807101AE7}" sibTransId="{4E4BDFFE-838E-4B02-9FFB-9851BF25432C}"/>
    <dgm:cxn modelId="{24E04B34-657D-4F0C-9F4F-DF4D4E2CD0B5}" type="presParOf" srcId="{18A59E14-4654-446D-9DA9-7241F4106FC4}" destId="{1C7005FC-1EA2-454A-A26D-9B23D78D34DF}" srcOrd="0" destOrd="0" presId="urn:microsoft.com/office/officeart/2005/8/layout/vList5"/>
    <dgm:cxn modelId="{3E968360-DD55-4503-8F5E-7DBCA5AC53E7}" type="presParOf" srcId="{1C7005FC-1EA2-454A-A26D-9B23D78D34DF}" destId="{FB60CDF8-658D-4BDC-8BE6-1475FECED31A}" srcOrd="0" destOrd="0" presId="urn:microsoft.com/office/officeart/2005/8/layout/vList5"/>
    <dgm:cxn modelId="{8B504D43-2DA8-456A-8BC6-49784D6DB955}" type="presParOf" srcId="{1C7005FC-1EA2-454A-A26D-9B23D78D34DF}" destId="{253B408D-5C2E-40EA-86A0-E93101622880}" srcOrd="1" destOrd="0" presId="urn:microsoft.com/office/officeart/2005/8/layout/vList5"/>
    <dgm:cxn modelId="{72B8E3D9-2276-44A6-82B9-514FB0AAC8A3}" type="presParOf" srcId="{18A59E14-4654-446D-9DA9-7241F4106FC4}" destId="{9AD0395F-A929-4CE4-B18A-AF49321E8629}" srcOrd="1" destOrd="0" presId="urn:microsoft.com/office/officeart/2005/8/layout/vList5"/>
    <dgm:cxn modelId="{89746A67-865F-43A2-BF70-2E606302C8F7}" type="presParOf" srcId="{18A59E14-4654-446D-9DA9-7241F4106FC4}" destId="{6BF34342-DE04-40B4-B478-50BF361E6BB6}" srcOrd="2" destOrd="0" presId="urn:microsoft.com/office/officeart/2005/8/layout/vList5"/>
    <dgm:cxn modelId="{1EF9513A-56C1-4A92-8A99-01A779CBE54C}" type="presParOf" srcId="{6BF34342-DE04-40B4-B478-50BF361E6BB6}" destId="{EC30AA12-8290-43DD-A285-A75E18975FEF}" srcOrd="0" destOrd="0" presId="urn:microsoft.com/office/officeart/2005/8/layout/vList5"/>
    <dgm:cxn modelId="{84856845-4D80-4E01-B10B-30EECA6E04E6}" type="presParOf" srcId="{6BF34342-DE04-40B4-B478-50BF361E6BB6}" destId="{D57A6D16-B3DF-48C8-8954-EAA613BAF3F3}" srcOrd="1" destOrd="0" presId="urn:microsoft.com/office/officeart/2005/8/layout/vList5"/>
    <dgm:cxn modelId="{82B5193A-474A-464A-9DD8-3DD64A9090A4}" type="presParOf" srcId="{18A59E14-4654-446D-9DA9-7241F4106FC4}" destId="{D94E0118-6C1A-4E36-98D2-0C948B96D965}" srcOrd="3" destOrd="0" presId="urn:microsoft.com/office/officeart/2005/8/layout/vList5"/>
    <dgm:cxn modelId="{2366F251-8450-4A2C-820A-84B0D3620481}" type="presParOf" srcId="{18A59E14-4654-446D-9DA9-7241F4106FC4}" destId="{3D694DE5-FE68-4C98-A0DD-59D07CBF8B94}" srcOrd="4" destOrd="0" presId="urn:microsoft.com/office/officeart/2005/8/layout/vList5"/>
    <dgm:cxn modelId="{91B6DDD6-277D-4D68-B49A-5BC61B26D3FF}" type="presParOf" srcId="{3D694DE5-FE68-4C98-A0DD-59D07CBF8B94}" destId="{682702F1-2218-4F5E-B8D6-AE1CAFB3BEEB}" srcOrd="0" destOrd="0" presId="urn:microsoft.com/office/officeart/2005/8/layout/vList5"/>
    <dgm:cxn modelId="{CDE6BA3B-46C2-4D7C-A848-DB093BD93412}" type="presParOf" srcId="{3D694DE5-FE68-4C98-A0DD-59D07CBF8B94}" destId="{F93D3F81-FC57-4756-B899-0C83EC30EB7B}" srcOrd="1" destOrd="0" presId="urn:microsoft.com/office/officeart/2005/8/layout/vList5"/>
    <dgm:cxn modelId="{1085B31E-B2C6-4712-A110-F50672E8AA53}" type="presParOf" srcId="{18A59E14-4654-446D-9DA9-7241F4106FC4}" destId="{23B81C93-CF75-4BDB-BABD-708A2F770E2A}" srcOrd="5" destOrd="0" presId="urn:microsoft.com/office/officeart/2005/8/layout/vList5"/>
    <dgm:cxn modelId="{84D21D02-1DA7-471E-9A81-4EA68B24FE69}" type="presParOf" srcId="{18A59E14-4654-446D-9DA9-7241F4106FC4}" destId="{204FF9D8-85F1-461E-986D-E4BE29916366}" srcOrd="6" destOrd="0" presId="urn:microsoft.com/office/officeart/2005/8/layout/vList5"/>
    <dgm:cxn modelId="{329B12CA-D0F2-4788-9F78-083F67B5A2A9}" type="presParOf" srcId="{204FF9D8-85F1-461E-986D-E4BE29916366}" destId="{6E60EFA2-F571-4927-9DD3-07F8AFAD0621}" srcOrd="0" destOrd="0" presId="urn:microsoft.com/office/officeart/2005/8/layout/vList5"/>
    <dgm:cxn modelId="{5908C403-6350-4783-A498-E88AEBCFBDA1}" type="presParOf" srcId="{204FF9D8-85F1-461E-986D-E4BE29916366}" destId="{FDD60233-6394-48CC-9AD7-35D3F86F80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AA8F1C-7057-4B74-828B-3B4BDDA22A8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31C6E3-1638-4F14-81FE-9D62AA76FAE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Choosing Initial Parameters:</a:t>
          </a:r>
          <a:endParaRPr lang="en-US"/>
        </a:p>
      </dgm:t>
    </dgm:pt>
    <dgm:pt modelId="{AC157B48-C1BB-47C0-8C84-C028451AA576}" type="parTrans" cxnId="{253BD8DC-2679-456E-814C-6B967318351A}">
      <dgm:prSet/>
      <dgm:spPr/>
      <dgm:t>
        <a:bodyPr/>
        <a:lstStyle/>
        <a:p>
          <a:endParaRPr lang="en-US"/>
        </a:p>
      </dgm:t>
    </dgm:pt>
    <dgm:pt modelId="{BE2F907B-D23A-4CAE-A937-4F9896F87D75}" type="sibTrans" cxnId="{253BD8DC-2679-456E-814C-6B967318351A}">
      <dgm:prSet/>
      <dgm:spPr/>
      <dgm:t>
        <a:bodyPr/>
        <a:lstStyle/>
        <a:p>
          <a:endParaRPr lang="en-US"/>
        </a:p>
      </dgm:t>
    </dgm:pt>
    <dgm:pt modelId="{0A011BDA-6DE2-486E-893E-10C1F80C4468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200" b="0" i="0" dirty="0"/>
            <a:t>Start with a relatively high learning rate, typically around 0.1.</a:t>
          </a:r>
          <a:endParaRPr lang="en-US" sz="1200" dirty="0"/>
        </a:p>
      </dgm:t>
    </dgm:pt>
    <dgm:pt modelId="{DDF68115-2B96-4435-A755-F342031D23BF}" type="parTrans" cxnId="{66D54241-04D3-4360-BF46-8B4982252165}">
      <dgm:prSet/>
      <dgm:spPr/>
      <dgm:t>
        <a:bodyPr/>
        <a:lstStyle/>
        <a:p>
          <a:endParaRPr lang="en-US"/>
        </a:p>
      </dgm:t>
    </dgm:pt>
    <dgm:pt modelId="{B28FFF7F-CA2C-4F9A-83BF-E1D84407FCE1}" type="sibTrans" cxnId="{66D54241-04D3-4360-BF46-8B4982252165}">
      <dgm:prSet/>
      <dgm:spPr/>
      <dgm:t>
        <a:bodyPr/>
        <a:lstStyle/>
        <a:p>
          <a:endParaRPr lang="en-US"/>
        </a:p>
      </dgm:t>
    </dgm:pt>
    <dgm:pt modelId="{F6CEFEB6-8047-4F32-AAC0-8C1923C7BBC3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endParaRPr lang="en-US" sz="1200" b="0" i="0" dirty="0"/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200" b="0" i="0" dirty="0"/>
            <a:t>Use the "cv" function in </a:t>
          </a:r>
          <a:r>
            <a:rPr lang="en-US" sz="1200" b="0" i="0" dirty="0" err="1"/>
            <a:t>XGBoost</a:t>
          </a:r>
          <a:r>
            <a:rPr lang="en-US" sz="1200" b="0" i="0" dirty="0"/>
            <a:t> to determine the optimal number of trees(</a:t>
          </a:r>
          <a:r>
            <a:rPr lang="en-US" sz="1200" b="0" i="0" dirty="0" err="1"/>
            <a:t>n_estimators</a:t>
          </a:r>
          <a:r>
            <a:rPr lang="en-US" sz="1200" b="0" i="0" dirty="0"/>
            <a:t>) through cross-validation.</a:t>
          </a:r>
          <a:endParaRPr lang="en-US" sz="1200" dirty="0"/>
        </a:p>
      </dgm:t>
    </dgm:pt>
    <dgm:pt modelId="{180BD8DE-5384-4E12-92F2-FD63ED35508A}" type="parTrans" cxnId="{F2180925-ECE0-4485-B2EB-6302CE8D67DE}">
      <dgm:prSet/>
      <dgm:spPr/>
      <dgm:t>
        <a:bodyPr/>
        <a:lstStyle/>
        <a:p>
          <a:endParaRPr lang="en-US"/>
        </a:p>
      </dgm:t>
    </dgm:pt>
    <dgm:pt modelId="{58872F8D-FE8B-49DF-9800-852FC5858F89}" type="sibTrans" cxnId="{F2180925-ECE0-4485-B2EB-6302CE8D67DE}">
      <dgm:prSet/>
      <dgm:spPr/>
      <dgm:t>
        <a:bodyPr/>
        <a:lstStyle/>
        <a:p>
          <a:endParaRPr lang="en-US"/>
        </a:p>
      </dgm:t>
    </dgm:pt>
    <dgm:pt modelId="{8973B6AD-1361-45E5-91C3-145FA61BD26D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endParaRPr lang="en-US" sz="1200" b="0" i="0" dirty="0"/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200" b="0" i="0" dirty="0"/>
            <a:t>Implement early stopping based on AUC performance. For example, if the AUC does not improve for 50 iterations, training stops, and the model uses the best iteration.</a:t>
          </a:r>
          <a:endParaRPr lang="en-US" sz="1200" dirty="0"/>
        </a:p>
      </dgm:t>
    </dgm:pt>
    <dgm:pt modelId="{2236A2F2-98EC-48B1-A79C-485609BE650B}" type="parTrans" cxnId="{4CDB852A-92F1-4937-A8E6-AD90AF629639}">
      <dgm:prSet/>
      <dgm:spPr/>
      <dgm:t>
        <a:bodyPr/>
        <a:lstStyle/>
        <a:p>
          <a:endParaRPr lang="en-US"/>
        </a:p>
      </dgm:t>
    </dgm:pt>
    <dgm:pt modelId="{7E6223F8-CA0C-4924-A2C0-835CAF61367C}" type="sibTrans" cxnId="{4CDB852A-92F1-4937-A8E6-AD90AF629639}">
      <dgm:prSet/>
      <dgm:spPr/>
      <dgm:t>
        <a:bodyPr/>
        <a:lstStyle/>
        <a:p>
          <a:endParaRPr lang="en-US"/>
        </a:p>
      </dgm:t>
    </dgm:pt>
    <dgm:pt modelId="{D9126ACD-AA5C-4475-B58C-F7F30081C2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Tuning Tree-Specific Parameters:</a:t>
          </a:r>
          <a:endParaRPr lang="en-US"/>
        </a:p>
      </dgm:t>
    </dgm:pt>
    <dgm:pt modelId="{9700AEF7-C3EE-4DD2-A70D-0170545AC887}" type="parTrans" cxnId="{06514CBD-EB8B-4F9C-A71E-3F62AA830C65}">
      <dgm:prSet/>
      <dgm:spPr/>
      <dgm:t>
        <a:bodyPr/>
        <a:lstStyle/>
        <a:p>
          <a:endParaRPr lang="en-US"/>
        </a:p>
      </dgm:t>
    </dgm:pt>
    <dgm:pt modelId="{9EC91682-2F25-4151-85C9-9DE0DC10586D}" type="sibTrans" cxnId="{06514CBD-EB8B-4F9C-A71E-3F62AA830C65}">
      <dgm:prSet/>
      <dgm:spPr/>
      <dgm:t>
        <a:bodyPr/>
        <a:lstStyle/>
        <a:p>
          <a:endParaRPr lang="en-US"/>
        </a:p>
      </dgm:t>
    </dgm:pt>
    <dgm:pt modelId="{3BAE56C9-88C8-4BE4-8811-6F02D8A57B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Focus on tuning tree-specific parameters such as </a:t>
          </a:r>
          <a:r>
            <a:rPr lang="en-US" sz="1200" b="0" i="0" dirty="0" err="1"/>
            <a:t>max_depth</a:t>
          </a:r>
          <a:r>
            <a:rPr lang="en-US" sz="1200" b="0" i="0" dirty="0"/>
            <a:t>, </a:t>
          </a:r>
          <a:r>
            <a:rPr lang="en-US" sz="1200" b="0" i="0" dirty="0" err="1"/>
            <a:t>min_child_weight</a:t>
          </a:r>
          <a:r>
            <a:rPr lang="en-US" sz="1200" b="0" i="0" dirty="0"/>
            <a:t>, gamma, subsample, and </a:t>
          </a:r>
          <a:r>
            <a:rPr lang="en-US" sz="1200" b="0" i="0" dirty="0" err="1"/>
            <a:t>colsample_bytree</a:t>
          </a:r>
          <a:r>
            <a:rPr lang="en-US" sz="1200" b="0" i="0" dirty="0"/>
            <a:t> for the chosen learning rate and number of trees.</a:t>
          </a:r>
          <a:endParaRPr lang="en-US" sz="1200" dirty="0"/>
        </a:p>
      </dgm:t>
    </dgm:pt>
    <dgm:pt modelId="{D6F180DA-D753-4DF9-ACF3-AA5B1878B2DC}" type="parTrans" cxnId="{F366CD0E-FC17-4045-834D-12C16DE7741A}">
      <dgm:prSet/>
      <dgm:spPr/>
      <dgm:t>
        <a:bodyPr/>
        <a:lstStyle/>
        <a:p>
          <a:endParaRPr lang="en-US"/>
        </a:p>
      </dgm:t>
    </dgm:pt>
    <dgm:pt modelId="{55D97FD3-ECEB-4696-BC7F-3DA2012A6B7D}" type="sibTrans" cxnId="{F366CD0E-FC17-4045-834D-12C16DE7741A}">
      <dgm:prSet/>
      <dgm:spPr/>
      <dgm:t>
        <a:bodyPr/>
        <a:lstStyle/>
        <a:p>
          <a:endParaRPr lang="en-US"/>
        </a:p>
      </dgm:t>
    </dgm:pt>
    <dgm:pt modelId="{7A4CC9D6-32E6-4A19-AEFF-FE71DFBC58A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Tuning Regularization Parameters:</a:t>
          </a:r>
          <a:endParaRPr lang="en-US"/>
        </a:p>
      </dgm:t>
    </dgm:pt>
    <dgm:pt modelId="{DDE3A78E-B02F-49A1-BE56-3EA32BFD426B}" type="parTrans" cxnId="{913AC3C1-FEE6-4803-AC8C-A41964B95BBB}">
      <dgm:prSet/>
      <dgm:spPr/>
      <dgm:t>
        <a:bodyPr/>
        <a:lstStyle/>
        <a:p>
          <a:endParaRPr lang="en-US"/>
        </a:p>
      </dgm:t>
    </dgm:pt>
    <dgm:pt modelId="{E0F085F8-164A-424B-A377-3C20756ECD32}" type="sibTrans" cxnId="{913AC3C1-FEE6-4803-AC8C-A41964B95BBB}">
      <dgm:prSet/>
      <dgm:spPr/>
      <dgm:t>
        <a:bodyPr/>
        <a:lstStyle/>
        <a:p>
          <a:endParaRPr lang="en-US"/>
        </a:p>
      </dgm:t>
    </dgm:pt>
    <dgm:pt modelId="{39ECF703-127E-41AE-9E68-BD7B22E4AB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Optimize regularization parameters (lambda, alpha) to control model complexity and enhance performance. This step contributes to preventing overfitting.</a:t>
          </a:r>
          <a:endParaRPr lang="en-US" sz="1200" dirty="0"/>
        </a:p>
      </dgm:t>
    </dgm:pt>
    <dgm:pt modelId="{D05A59FB-A335-4FAE-AF17-132F7A22340D}" type="parTrans" cxnId="{44D2C350-F3E3-4C35-A643-D732ACF03C5E}">
      <dgm:prSet/>
      <dgm:spPr/>
      <dgm:t>
        <a:bodyPr/>
        <a:lstStyle/>
        <a:p>
          <a:endParaRPr lang="en-US"/>
        </a:p>
      </dgm:t>
    </dgm:pt>
    <dgm:pt modelId="{A0D9E01E-0128-4A63-94AE-1922C821B615}" type="sibTrans" cxnId="{44D2C350-F3E3-4C35-A643-D732ACF03C5E}">
      <dgm:prSet/>
      <dgm:spPr/>
      <dgm:t>
        <a:bodyPr/>
        <a:lstStyle/>
        <a:p>
          <a:endParaRPr lang="en-US"/>
        </a:p>
      </dgm:t>
    </dgm:pt>
    <dgm:pt modelId="{0FADA04D-FAE1-4598-8239-9813670685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Lowering the Learning Rate:</a:t>
          </a:r>
          <a:endParaRPr lang="en-US"/>
        </a:p>
      </dgm:t>
    </dgm:pt>
    <dgm:pt modelId="{0F2D041E-3D2B-4DC7-A491-440F6C22223F}" type="parTrans" cxnId="{EC26131B-F8AE-49B1-BE62-AA1867E32E5E}">
      <dgm:prSet/>
      <dgm:spPr/>
      <dgm:t>
        <a:bodyPr/>
        <a:lstStyle/>
        <a:p>
          <a:endParaRPr lang="en-US"/>
        </a:p>
      </dgm:t>
    </dgm:pt>
    <dgm:pt modelId="{CE17FF78-6203-42CD-BF47-3839FD581A47}" type="sibTrans" cxnId="{EC26131B-F8AE-49B1-BE62-AA1867E32E5E}">
      <dgm:prSet/>
      <dgm:spPr/>
      <dgm:t>
        <a:bodyPr/>
        <a:lstStyle/>
        <a:p>
          <a:endParaRPr lang="en-US"/>
        </a:p>
      </dgm:t>
    </dgm:pt>
    <dgm:pt modelId="{997BB53A-74A1-4E72-9712-66DD94AD22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Decrease the learning rate and fine-tune other parameters while considering the findings from the previous steps. Lowering the learning rate allows for a more refined model.</a:t>
          </a:r>
          <a:endParaRPr lang="en-US" sz="1200" dirty="0"/>
        </a:p>
      </dgm:t>
    </dgm:pt>
    <dgm:pt modelId="{E65FE79C-898B-498A-ADDC-58C507CDF27E}" type="parTrans" cxnId="{5B8EA613-7734-40A2-9769-560373D7C57C}">
      <dgm:prSet/>
      <dgm:spPr/>
      <dgm:t>
        <a:bodyPr/>
        <a:lstStyle/>
        <a:p>
          <a:endParaRPr lang="en-US"/>
        </a:p>
      </dgm:t>
    </dgm:pt>
    <dgm:pt modelId="{80214AD4-5173-4B56-A3EE-ECCE54E61F86}" type="sibTrans" cxnId="{5B8EA613-7734-40A2-9769-560373D7C57C}">
      <dgm:prSet/>
      <dgm:spPr/>
      <dgm:t>
        <a:bodyPr/>
        <a:lstStyle/>
        <a:p>
          <a:endParaRPr lang="en-US"/>
        </a:p>
      </dgm:t>
    </dgm:pt>
    <dgm:pt modelId="{D3268AA2-8BF0-4435-94E4-E4E8298C14B8}" type="pres">
      <dgm:prSet presAssocID="{02AA8F1C-7057-4B74-828B-3B4BDDA22A82}" presName="root" presStyleCnt="0">
        <dgm:presLayoutVars>
          <dgm:dir/>
          <dgm:resizeHandles val="exact"/>
        </dgm:presLayoutVars>
      </dgm:prSet>
      <dgm:spPr/>
    </dgm:pt>
    <dgm:pt modelId="{EA8EB077-CC99-468B-8E1D-D33EB6A8513F}" type="pres">
      <dgm:prSet presAssocID="{0431C6E3-1638-4F14-81FE-9D62AA76FAE0}" presName="compNode" presStyleCnt="0"/>
      <dgm:spPr/>
    </dgm:pt>
    <dgm:pt modelId="{FDD3684D-63F9-4E82-9D45-AF925D2F9DF6}" type="pres">
      <dgm:prSet presAssocID="{0431C6E3-1638-4F14-81FE-9D62AA76FA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611B40E-4C11-4B4E-B63B-285A20E1D8DB}" type="pres">
      <dgm:prSet presAssocID="{0431C6E3-1638-4F14-81FE-9D62AA76FAE0}" presName="iconSpace" presStyleCnt="0"/>
      <dgm:spPr/>
    </dgm:pt>
    <dgm:pt modelId="{B0603405-9766-4CC7-A7DB-B9D137D03743}" type="pres">
      <dgm:prSet presAssocID="{0431C6E3-1638-4F14-81FE-9D62AA76FAE0}" presName="parTx" presStyleLbl="revTx" presStyleIdx="0" presStyleCnt="8">
        <dgm:presLayoutVars>
          <dgm:chMax val="0"/>
          <dgm:chPref val="0"/>
        </dgm:presLayoutVars>
      </dgm:prSet>
      <dgm:spPr/>
    </dgm:pt>
    <dgm:pt modelId="{214CEEE1-D52B-4EE6-A500-23552480D01A}" type="pres">
      <dgm:prSet presAssocID="{0431C6E3-1638-4F14-81FE-9D62AA76FAE0}" presName="txSpace" presStyleCnt="0"/>
      <dgm:spPr/>
    </dgm:pt>
    <dgm:pt modelId="{6AAC0B80-7AD5-4032-8A8F-691652906568}" type="pres">
      <dgm:prSet presAssocID="{0431C6E3-1638-4F14-81FE-9D62AA76FAE0}" presName="desTx" presStyleLbl="revTx" presStyleIdx="1" presStyleCnt="8">
        <dgm:presLayoutVars/>
      </dgm:prSet>
      <dgm:spPr/>
    </dgm:pt>
    <dgm:pt modelId="{D7DDC1FB-0EE2-4FF0-9801-2854722048EA}" type="pres">
      <dgm:prSet presAssocID="{BE2F907B-D23A-4CAE-A937-4F9896F87D75}" presName="sibTrans" presStyleCnt="0"/>
      <dgm:spPr/>
    </dgm:pt>
    <dgm:pt modelId="{94E4527C-B696-434B-A649-C91ABA60C5F6}" type="pres">
      <dgm:prSet presAssocID="{D9126ACD-AA5C-4475-B58C-F7F30081C259}" presName="compNode" presStyleCnt="0"/>
      <dgm:spPr/>
    </dgm:pt>
    <dgm:pt modelId="{12067173-B756-49FF-A7F3-C079E589B8C5}" type="pres">
      <dgm:prSet presAssocID="{D9126ACD-AA5C-4475-B58C-F7F30081C25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DC0FE4D-F2AE-4BC9-8D25-893D49D42679}" type="pres">
      <dgm:prSet presAssocID="{D9126ACD-AA5C-4475-B58C-F7F30081C259}" presName="iconSpace" presStyleCnt="0"/>
      <dgm:spPr/>
    </dgm:pt>
    <dgm:pt modelId="{6B1D908B-2C2D-4245-91D4-51045B834A9D}" type="pres">
      <dgm:prSet presAssocID="{D9126ACD-AA5C-4475-B58C-F7F30081C259}" presName="parTx" presStyleLbl="revTx" presStyleIdx="2" presStyleCnt="8">
        <dgm:presLayoutVars>
          <dgm:chMax val="0"/>
          <dgm:chPref val="0"/>
        </dgm:presLayoutVars>
      </dgm:prSet>
      <dgm:spPr/>
    </dgm:pt>
    <dgm:pt modelId="{13F8F2EA-2B7C-47C1-A143-4707FDC715E2}" type="pres">
      <dgm:prSet presAssocID="{D9126ACD-AA5C-4475-B58C-F7F30081C259}" presName="txSpace" presStyleCnt="0"/>
      <dgm:spPr/>
    </dgm:pt>
    <dgm:pt modelId="{3442A722-AF58-46B0-A588-A04138F93FC4}" type="pres">
      <dgm:prSet presAssocID="{D9126ACD-AA5C-4475-B58C-F7F30081C259}" presName="desTx" presStyleLbl="revTx" presStyleIdx="3" presStyleCnt="8">
        <dgm:presLayoutVars/>
      </dgm:prSet>
      <dgm:spPr/>
    </dgm:pt>
    <dgm:pt modelId="{A45DC644-270E-4E8E-82DA-8D61BDFC883E}" type="pres">
      <dgm:prSet presAssocID="{9EC91682-2F25-4151-85C9-9DE0DC10586D}" presName="sibTrans" presStyleCnt="0"/>
      <dgm:spPr/>
    </dgm:pt>
    <dgm:pt modelId="{74C5C65A-DF13-4B65-864E-A9D6C431FFAD}" type="pres">
      <dgm:prSet presAssocID="{7A4CC9D6-32E6-4A19-AEFF-FE71DFBC58A4}" presName="compNode" presStyleCnt="0"/>
      <dgm:spPr/>
    </dgm:pt>
    <dgm:pt modelId="{367A0EBC-513D-4706-BE34-BB4C8C13744C}" type="pres">
      <dgm:prSet presAssocID="{7A4CC9D6-32E6-4A19-AEFF-FE71DFBC58A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33667B6-2F97-4600-BE20-5B2F60A455FD}" type="pres">
      <dgm:prSet presAssocID="{7A4CC9D6-32E6-4A19-AEFF-FE71DFBC58A4}" presName="iconSpace" presStyleCnt="0"/>
      <dgm:spPr/>
    </dgm:pt>
    <dgm:pt modelId="{6B8B44CA-B305-4EB0-92E6-DD548B0C750A}" type="pres">
      <dgm:prSet presAssocID="{7A4CC9D6-32E6-4A19-AEFF-FE71DFBC58A4}" presName="parTx" presStyleLbl="revTx" presStyleIdx="4" presStyleCnt="8">
        <dgm:presLayoutVars>
          <dgm:chMax val="0"/>
          <dgm:chPref val="0"/>
        </dgm:presLayoutVars>
      </dgm:prSet>
      <dgm:spPr/>
    </dgm:pt>
    <dgm:pt modelId="{30EA6813-C785-4109-AECB-69A470E1CC54}" type="pres">
      <dgm:prSet presAssocID="{7A4CC9D6-32E6-4A19-AEFF-FE71DFBC58A4}" presName="txSpace" presStyleCnt="0"/>
      <dgm:spPr/>
    </dgm:pt>
    <dgm:pt modelId="{F018965C-7033-4425-A3E1-8819E0CCDC8E}" type="pres">
      <dgm:prSet presAssocID="{7A4CC9D6-32E6-4A19-AEFF-FE71DFBC58A4}" presName="desTx" presStyleLbl="revTx" presStyleIdx="5" presStyleCnt="8">
        <dgm:presLayoutVars/>
      </dgm:prSet>
      <dgm:spPr/>
    </dgm:pt>
    <dgm:pt modelId="{10B3E97B-3154-429E-9FE4-8F77C9302B33}" type="pres">
      <dgm:prSet presAssocID="{E0F085F8-164A-424B-A377-3C20756ECD32}" presName="sibTrans" presStyleCnt="0"/>
      <dgm:spPr/>
    </dgm:pt>
    <dgm:pt modelId="{4F554D25-44FA-43F3-9C95-EA189B55735D}" type="pres">
      <dgm:prSet presAssocID="{0FADA04D-FAE1-4598-8239-9813670685B4}" presName="compNode" presStyleCnt="0"/>
      <dgm:spPr/>
    </dgm:pt>
    <dgm:pt modelId="{41BE05A9-D544-422C-A8A1-9ABE85A1D98B}" type="pres">
      <dgm:prSet presAssocID="{0FADA04D-FAE1-4598-8239-9813670685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14B55EA-F893-4866-AC64-AD2D12181C0A}" type="pres">
      <dgm:prSet presAssocID="{0FADA04D-FAE1-4598-8239-9813670685B4}" presName="iconSpace" presStyleCnt="0"/>
      <dgm:spPr/>
    </dgm:pt>
    <dgm:pt modelId="{AE607F1F-007B-4E08-9C4F-77513461CE4A}" type="pres">
      <dgm:prSet presAssocID="{0FADA04D-FAE1-4598-8239-9813670685B4}" presName="parTx" presStyleLbl="revTx" presStyleIdx="6" presStyleCnt="8">
        <dgm:presLayoutVars>
          <dgm:chMax val="0"/>
          <dgm:chPref val="0"/>
        </dgm:presLayoutVars>
      </dgm:prSet>
      <dgm:spPr/>
    </dgm:pt>
    <dgm:pt modelId="{7C9ECD95-9C0D-4A0D-82C1-D9C1BAC41586}" type="pres">
      <dgm:prSet presAssocID="{0FADA04D-FAE1-4598-8239-9813670685B4}" presName="txSpace" presStyleCnt="0"/>
      <dgm:spPr/>
    </dgm:pt>
    <dgm:pt modelId="{6DED0DF6-D156-4437-809E-337F80BD65F5}" type="pres">
      <dgm:prSet presAssocID="{0FADA04D-FAE1-4598-8239-9813670685B4}" presName="desTx" presStyleLbl="revTx" presStyleIdx="7" presStyleCnt="8">
        <dgm:presLayoutVars/>
      </dgm:prSet>
      <dgm:spPr/>
    </dgm:pt>
  </dgm:ptLst>
  <dgm:cxnLst>
    <dgm:cxn modelId="{D3E5E600-663F-4E3A-BABA-6642490376AE}" type="presOf" srcId="{8973B6AD-1361-45E5-91C3-145FA61BD26D}" destId="{6AAC0B80-7AD5-4032-8A8F-691652906568}" srcOrd="0" destOrd="2" presId="urn:microsoft.com/office/officeart/2018/2/layout/IconLabelDescriptionList"/>
    <dgm:cxn modelId="{1192EF00-B273-459E-ADDE-B9151D9223F8}" type="presOf" srcId="{F6CEFEB6-8047-4F32-AAC0-8C1923C7BBC3}" destId="{6AAC0B80-7AD5-4032-8A8F-691652906568}" srcOrd="0" destOrd="1" presId="urn:microsoft.com/office/officeart/2018/2/layout/IconLabelDescriptionList"/>
    <dgm:cxn modelId="{15D87A07-3B25-46DE-BEFB-6A897E566F9D}" type="presOf" srcId="{02AA8F1C-7057-4B74-828B-3B4BDDA22A82}" destId="{D3268AA2-8BF0-4435-94E4-E4E8298C14B8}" srcOrd="0" destOrd="0" presId="urn:microsoft.com/office/officeart/2018/2/layout/IconLabelDescriptionList"/>
    <dgm:cxn modelId="{F366CD0E-FC17-4045-834D-12C16DE7741A}" srcId="{D9126ACD-AA5C-4475-B58C-F7F30081C259}" destId="{3BAE56C9-88C8-4BE4-8811-6F02D8A57B75}" srcOrd="0" destOrd="0" parTransId="{D6F180DA-D753-4DF9-ACF3-AA5B1878B2DC}" sibTransId="{55D97FD3-ECEB-4696-BC7F-3DA2012A6B7D}"/>
    <dgm:cxn modelId="{5B8EA613-7734-40A2-9769-560373D7C57C}" srcId="{0FADA04D-FAE1-4598-8239-9813670685B4}" destId="{997BB53A-74A1-4E72-9712-66DD94AD22B4}" srcOrd="0" destOrd="0" parTransId="{E65FE79C-898B-498A-ADDC-58C507CDF27E}" sibTransId="{80214AD4-5173-4B56-A3EE-ECCE54E61F86}"/>
    <dgm:cxn modelId="{0E415418-B91E-4DE8-BF47-8BAFFE0F5C66}" type="presOf" srcId="{39ECF703-127E-41AE-9E68-BD7B22E4AB08}" destId="{F018965C-7033-4425-A3E1-8819E0CCDC8E}" srcOrd="0" destOrd="0" presId="urn:microsoft.com/office/officeart/2018/2/layout/IconLabelDescriptionList"/>
    <dgm:cxn modelId="{EC26131B-F8AE-49B1-BE62-AA1867E32E5E}" srcId="{02AA8F1C-7057-4B74-828B-3B4BDDA22A82}" destId="{0FADA04D-FAE1-4598-8239-9813670685B4}" srcOrd="3" destOrd="0" parTransId="{0F2D041E-3D2B-4DC7-A491-440F6C22223F}" sibTransId="{CE17FF78-6203-42CD-BF47-3839FD581A47}"/>
    <dgm:cxn modelId="{F2180925-ECE0-4485-B2EB-6302CE8D67DE}" srcId="{0431C6E3-1638-4F14-81FE-9D62AA76FAE0}" destId="{F6CEFEB6-8047-4F32-AAC0-8C1923C7BBC3}" srcOrd="1" destOrd="0" parTransId="{180BD8DE-5384-4E12-92F2-FD63ED35508A}" sibTransId="{58872F8D-FE8B-49DF-9800-852FC5858F89}"/>
    <dgm:cxn modelId="{4CDB852A-92F1-4937-A8E6-AD90AF629639}" srcId="{0431C6E3-1638-4F14-81FE-9D62AA76FAE0}" destId="{8973B6AD-1361-45E5-91C3-145FA61BD26D}" srcOrd="2" destOrd="0" parTransId="{2236A2F2-98EC-48B1-A79C-485609BE650B}" sibTransId="{7E6223F8-CA0C-4924-A2C0-835CAF61367C}"/>
    <dgm:cxn modelId="{F6FE1537-7B3F-454A-A70A-41804367B950}" type="presOf" srcId="{0431C6E3-1638-4F14-81FE-9D62AA76FAE0}" destId="{B0603405-9766-4CC7-A7DB-B9D137D03743}" srcOrd="0" destOrd="0" presId="urn:microsoft.com/office/officeart/2018/2/layout/IconLabelDescriptionList"/>
    <dgm:cxn modelId="{66D54241-04D3-4360-BF46-8B4982252165}" srcId="{0431C6E3-1638-4F14-81FE-9D62AA76FAE0}" destId="{0A011BDA-6DE2-486E-893E-10C1F80C4468}" srcOrd="0" destOrd="0" parTransId="{DDF68115-2B96-4435-A755-F342031D23BF}" sibTransId="{B28FFF7F-CA2C-4F9A-83BF-E1D84407FCE1}"/>
    <dgm:cxn modelId="{EDB49B44-30A0-4881-A20F-68058B20794D}" type="presOf" srcId="{7A4CC9D6-32E6-4A19-AEFF-FE71DFBC58A4}" destId="{6B8B44CA-B305-4EB0-92E6-DD548B0C750A}" srcOrd="0" destOrd="0" presId="urn:microsoft.com/office/officeart/2018/2/layout/IconLabelDescriptionList"/>
    <dgm:cxn modelId="{44D2C350-F3E3-4C35-A643-D732ACF03C5E}" srcId="{7A4CC9D6-32E6-4A19-AEFF-FE71DFBC58A4}" destId="{39ECF703-127E-41AE-9E68-BD7B22E4AB08}" srcOrd="0" destOrd="0" parTransId="{D05A59FB-A335-4FAE-AF17-132F7A22340D}" sibTransId="{A0D9E01E-0128-4A63-94AE-1922C821B615}"/>
    <dgm:cxn modelId="{BE611771-E5A8-4D27-8321-0521D4B03DF1}" type="presOf" srcId="{D9126ACD-AA5C-4475-B58C-F7F30081C259}" destId="{6B1D908B-2C2D-4245-91D4-51045B834A9D}" srcOrd="0" destOrd="0" presId="urn:microsoft.com/office/officeart/2018/2/layout/IconLabelDescriptionList"/>
    <dgm:cxn modelId="{BC4281A2-0EED-43ED-A427-37A952ECC5F4}" type="presOf" srcId="{0FADA04D-FAE1-4598-8239-9813670685B4}" destId="{AE607F1F-007B-4E08-9C4F-77513461CE4A}" srcOrd="0" destOrd="0" presId="urn:microsoft.com/office/officeart/2018/2/layout/IconLabelDescriptionList"/>
    <dgm:cxn modelId="{06514CBD-EB8B-4F9C-A71E-3F62AA830C65}" srcId="{02AA8F1C-7057-4B74-828B-3B4BDDA22A82}" destId="{D9126ACD-AA5C-4475-B58C-F7F30081C259}" srcOrd="1" destOrd="0" parTransId="{9700AEF7-C3EE-4DD2-A70D-0170545AC887}" sibTransId="{9EC91682-2F25-4151-85C9-9DE0DC10586D}"/>
    <dgm:cxn modelId="{913AC3C1-FEE6-4803-AC8C-A41964B95BBB}" srcId="{02AA8F1C-7057-4B74-828B-3B4BDDA22A82}" destId="{7A4CC9D6-32E6-4A19-AEFF-FE71DFBC58A4}" srcOrd="2" destOrd="0" parTransId="{DDE3A78E-B02F-49A1-BE56-3EA32BFD426B}" sibTransId="{E0F085F8-164A-424B-A377-3C20756ECD32}"/>
    <dgm:cxn modelId="{87027ACF-EAA9-4812-86EA-548B29F648C4}" type="presOf" srcId="{0A011BDA-6DE2-486E-893E-10C1F80C4468}" destId="{6AAC0B80-7AD5-4032-8A8F-691652906568}" srcOrd="0" destOrd="0" presId="urn:microsoft.com/office/officeart/2018/2/layout/IconLabelDescriptionList"/>
    <dgm:cxn modelId="{185B6AD1-A1F5-418D-92E5-8DD41A48108E}" type="presOf" srcId="{997BB53A-74A1-4E72-9712-66DD94AD22B4}" destId="{6DED0DF6-D156-4437-809E-337F80BD65F5}" srcOrd="0" destOrd="0" presId="urn:microsoft.com/office/officeart/2018/2/layout/IconLabelDescriptionList"/>
    <dgm:cxn modelId="{0077D0DB-64E8-4359-8679-E660A24A418F}" type="presOf" srcId="{3BAE56C9-88C8-4BE4-8811-6F02D8A57B75}" destId="{3442A722-AF58-46B0-A588-A04138F93FC4}" srcOrd="0" destOrd="0" presId="urn:microsoft.com/office/officeart/2018/2/layout/IconLabelDescriptionList"/>
    <dgm:cxn modelId="{253BD8DC-2679-456E-814C-6B967318351A}" srcId="{02AA8F1C-7057-4B74-828B-3B4BDDA22A82}" destId="{0431C6E3-1638-4F14-81FE-9D62AA76FAE0}" srcOrd="0" destOrd="0" parTransId="{AC157B48-C1BB-47C0-8C84-C028451AA576}" sibTransId="{BE2F907B-D23A-4CAE-A937-4F9896F87D75}"/>
    <dgm:cxn modelId="{35D53E42-ABE1-48C8-8D70-36833596D51C}" type="presParOf" srcId="{D3268AA2-8BF0-4435-94E4-E4E8298C14B8}" destId="{EA8EB077-CC99-468B-8E1D-D33EB6A8513F}" srcOrd="0" destOrd="0" presId="urn:microsoft.com/office/officeart/2018/2/layout/IconLabelDescriptionList"/>
    <dgm:cxn modelId="{4A2054FC-CE51-43FD-B2CA-7008BC841A39}" type="presParOf" srcId="{EA8EB077-CC99-468B-8E1D-D33EB6A8513F}" destId="{FDD3684D-63F9-4E82-9D45-AF925D2F9DF6}" srcOrd="0" destOrd="0" presId="urn:microsoft.com/office/officeart/2018/2/layout/IconLabelDescriptionList"/>
    <dgm:cxn modelId="{B76DE7D0-C5D9-42CD-A31E-9AF9881648E1}" type="presParOf" srcId="{EA8EB077-CC99-468B-8E1D-D33EB6A8513F}" destId="{D611B40E-4C11-4B4E-B63B-285A20E1D8DB}" srcOrd="1" destOrd="0" presId="urn:microsoft.com/office/officeart/2018/2/layout/IconLabelDescriptionList"/>
    <dgm:cxn modelId="{3F141F8E-4121-49D6-90A5-48F2A8013F83}" type="presParOf" srcId="{EA8EB077-CC99-468B-8E1D-D33EB6A8513F}" destId="{B0603405-9766-4CC7-A7DB-B9D137D03743}" srcOrd="2" destOrd="0" presId="urn:microsoft.com/office/officeart/2018/2/layout/IconLabelDescriptionList"/>
    <dgm:cxn modelId="{2E057319-AEAC-4DE5-9B7B-093BC39E2BEB}" type="presParOf" srcId="{EA8EB077-CC99-468B-8E1D-D33EB6A8513F}" destId="{214CEEE1-D52B-4EE6-A500-23552480D01A}" srcOrd="3" destOrd="0" presId="urn:microsoft.com/office/officeart/2018/2/layout/IconLabelDescriptionList"/>
    <dgm:cxn modelId="{C91BC01D-F665-4B6C-A838-74E74C00EBD5}" type="presParOf" srcId="{EA8EB077-CC99-468B-8E1D-D33EB6A8513F}" destId="{6AAC0B80-7AD5-4032-8A8F-691652906568}" srcOrd="4" destOrd="0" presId="urn:microsoft.com/office/officeart/2018/2/layout/IconLabelDescriptionList"/>
    <dgm:cxn modelId="{23D0CB9C-04B8-4211-8397-E1805BFD9928}" type="presParOf" srcId="{D3268AA2-8BF0-4435-94E4-E4E8298C14B8}" destId="{D7DDC1FB-0EE2-4FF0-9801-2854722048EA}" srcOrd="1" destOrd="0" presId="urn:microsoft.com/office/officeart/2018/2/layout/IconLabelDescriptionList"/>
    <dgm:cxn modelId="{C4ED9B7B-02E8-47C7-AB85-D8ECBBC7D0AC}" type="presParOf" srcId="{D3268AA2-8BF0-4435-94E4-E4E8298C14B8}" destId="{94E4527C-B696-434B-A649-C91ABA60C5F6}" srcOrd="2" destOrd="0" presId="urn:microsoft.com/office/officeart/2018/2/layout/IconLabelDescriptionList"/>
    <dgm:cxn modelId="{905EA660-4C19-4364-AA92-45DC42714FE2}" type="presParOf" srcId="{94E4527C-B696-434B-A649-C91ABA60C5F6}" destId="{12067173-B756-49FF-A7F3-C079E589B8C5}" srcOrd="0" destOrd="0" presId="urn:microsoft.com/office/officeart/2018/2/layout/IconLabelDescriptionList"/>
    <dgm:cxn modelId="{A7AC6440-D990-42BF-BF78-8A611F41FAFD}" type="presParOf" srcId="{94E4527C-B696-434B-A649-C91ABA60C5F6}" destId="{2DC0FE4D-F2AE-4BC9-8D25-893D49D42679}" srcOrd="1" destOrd="0" presId="urn:microsoft.com/office/officeart/2018/2/layout/IconLabelDescriptionList"/>
    <dgm:cxn modelId="{F36343AB-E13E-49F3-A48D-A977933844A1}" type="presParOf" srcId="{94E4527C-B696-434B-A649-C91ABA60C5F6}" destId="{6B1D908B-2C2D-4245-91D4-51045B834A9D}" srcOrd="2" destOrd="0" presId="urn:microsoft.com/office/officeart/2018/2/layout/IconLabelDescriptionList"/>
    <dgm:cxn modelId="{74D77594-9B43-4309-A678-669A5BC5334E}" type="presParOf" srcId="{94E4527C-B696-434B-A649-C91ABA60C5F6}" destId="{13F8F2EA-2B7C-47C1-A143-4707FDC715E2}" srcOrd="3" destOrd="0" presId="urn:microsoft.com/office/officeart/2018/2/layout/IconLabelDescriptionList"/>
    <dgm:cxn modelId="{61B94BD4-F32E-4E30-8C8B-FEECAB606C2A}" type="presParOf" srcId="{94E4527C-B696-434B-A649-C91ABA60C5F6}" destId="{3442A722-AF58-46B0-A588-A04138F93FC4}" srcOrd="4" destOrd="0" presId="urn:microsoft.com/office/officeart/2018/2/layout/IconLabelDescriptionList"/>
    <dgm:cxn modelId="{398C1016-454F-48A5-AFFE-18C91C567C46}" type="presParOf" srcId="{D3268AA2-8BF0-4435-94E4-E4E8298C14B8}" destId="{A45DC644-270E-4E8E-82DA-8D61BDFC883E}" srcOrd="3" destOrd="0" presId="urn:microsoft.com/office/officeart/2018/2/layout/IconLabelDescriptionList"/>
    <dgm:cxn modelId="{C987B04C-197F-4083-9C87-3FDC476A89B4}" type="presParOf" srcId="{D3268AA2-8BF0-4435-94E4-E4E8298C14B8}" destId="{74C5C65A-DF13-4B65-864E-A9D6C431FFAD}" srcOrd="4" destOrd="0" presId="urn:microsoft.com/office/officeart/2018/2/layout/IconLabelDescriptionList"/>
    <dgm:cxn modelId="{00036064-04E5-435C-97BF-45B676BD06F0}" type="presParOf" srcId="{74C5C65A-DF13-4B65-864E-A9D6C431FFAD}" destId="{367A0EBC-513D-4706-BE34-BB4C8C13744C}" srcOrd="0" destOrd="0" presId="urn:microsoft.com/office/officeart/2018/2/layout/IconLabelDescriptionList"/>
    <dgm:cxn modelId="{805C146C-8C48-4943-81F6-303507A9F771}" type="presParOf" srcId="{74C5C65A-DF13-4B65-864E-A9D6C431FFAD}" destId="{033667B6-2F97-4600-BE20-5B2F60A455FD}" srcOrd="1" destOrd="0" presId="urn:microsoft.com/office/officeart/2018/2/layout/IconLabelDescriptionList"/>
    <dgm:cxn modelId="{74ABAA34-340F-401D-B294-8295431C759C}" type="presParOf" srcId="{74C5C65A-DF13-4B65-864E-A9D6C431FFAD}" destId="{6B8B44CA-B305-4EB0-92E6-DD548B0C750A}" srcOrd="2" destOrd="0" presId="urn:microsoft.com/office/officeart/2018/2/layout/IconLabelDescriptionList"/>
    <dgm:cxn modelId="{17005693-BF71-4E5B-9817-B734463E6DE1}" type="presParOf" srcId="{74C5C65A-DF13-4B65-864E-A9D6C431FFAD}" destId="{30EA6813-C785-4109-AECB-69A470E1CC54}" srcOrd="3" destOrd="0" presId="urn:microsoft.com/office/officeart/2018/2/layout/IconLabelDescriptionList"/>
    <dgm:cxn modelId="{3B8E2F83-42EE-4016-A134-B86E62BF40F8}" type="presParOf" srcId="{74C5C65A-DF13-4B65-864E-A9D6C431FFAD}" destId="{F018965C-7033-4425-A3E1-8819E0CCDC8E}" srcOrd="4" destOrd="0" presId="urn:microsoft.com/office/officeart/2018/2/layout/IconLabelDescriptionList"/>
    <dgm:cxn modelId="{51AD134E-160A-405E-8068-F68899279497}" type="presParOf" srcId="{D3268AA2-8BF0-4435-94E4-E4E8298C14B8}" destId="{10B3E97B-3154-429E-9FE4-8F77C9302B33}" srcOrd="5" destOrd="0" presId="urn:microsoft.com/office/officeart/2018/2/layout/IconLabelDescriptionList"/>
    <dgm:cxn modelId="{DC25F5C9-AA78-45EC-AA52-94F19DC9C304}" type="presParOf" srcId="{D3268AA2-8BF0-4435-94E4-E4E8298C14B8}" destId="{4F554D25-44FA-43F3-9C95-EA189B55735D}" srcOrd="6" destOrd="0" presId="urn:microsoft.com/office/officeart/2018/2/layout/IconLabelDescriptionList"/>
    <dgm:cxn modelId="{9EFDA55A-9438-4B46-8DA3-87D7DB47EBF8}" type="presParOf" srcId="{4F554D25-44FA-43F3-9C95-EA189B55735D}" destId="{41BE05A9-D544-422C-A8A1-9ABE85A1D98B}" srcOrd="0" destOrd="0" presId="urn:microsoft.com/office/officeart/2018/2/layout/IconLabelDescriptionList"/>
    <dgm:cxn modelId="{8F0778C6-F3CE-46CA-B8EA-A44A1E54BA00}" type="presParOf" srcId="{4F554D25-44FA-43F3-9C95-EA189B55735D}" destId="{E14B55EA-F893-4866-AC64-AD2D12181C0A}" srcOrd="1" destOrd="0" presId="urn:microsoft.com/office/officeart/2018/2/layout/IconLabelDescriptionList"/>
    <dgm:cxn modelId="{15A0B409-C37D-4D45-B4D1-9ED1A8600ABE}" type="presParOf" srcId="{4F554D25-44FA-43F3-9C95-EA189B55735D}" destId="{AE607F1F-007B-4E08-9C4F-77513461CE4A}" srcOrd="2" destOrd="0" presId="urn:microsoft.com/office/officeart/2018/2/layout/IconLabelDescriptionList"/>
    <dgm:cxn modelId="{FB63F048-0C70-460F-ACEF-3023C4C8731B}" type="presParOf" srcId="{4F554D25-44FA-43F3-9C95-EA189B55735D}" destId="{7C9ECD95-9C0D-4A0D-82C1-D9C1BAC41586}" srcOrd="3" destOrd="0" presId="urn:microsoft.com/office/officeart/2018/2/layout/IconLabelDescriptionList"/>
    <dgm:cxn modelId="{5C34FB54-2971-46A3-A848-B5BD4F14FC6C}" type="presParOf" srcId="{4F554D25-44FA-43F3-9C95-EA189B55735D}" destId="{6DED0DF6-D156-4437-809E-337F80BD65F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B408D-5C2E-40EA-86A0-E93101622880}">
      <dsp:nvSpPr>
        <dsp:cNvPr id="0" name=""/>
        <dsp:cNvSpPr/>
      </dsp:nvSpPr>
      <dsp:spPr>
        <a:xfrm rot="5400000">
          <a:off x="6282529" y="-2572821"/>
          <a:ext cx="977971" cy="63731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Trained the default XGBoost model using all independent variables (#218).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/>
            <a:t>Train AUC:</a:t>
          </a:r>
          <a:r>
            <a:rPr lang="en-US" sz="1300" b="0" i="0" kern="1200"/>
            <a:t> 0.967, </a:t>
          </a:r>
          <a:r>
            <a:rPr lang="en-US" sz="1300" b="1" i="0" kern="1200"/>
            <a:t>Test AUC:</a:t>
          </a:r>
          <a:r>
            <a:rPr lang="en-US" sz="1300" b="0" i="0" kern="1200"/>
            <a:t> 0.885.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Extracted feature importances.</a:t>
          </a:r>
          <a:endParaRPr lang="en-US" sz="1300" kern="1200"/>
        </a:p>
      </dsp:txBody>
      <dsp:txXfrm rot="-5400000">
        <a:off x="3584920" y="172529"/>
        <a:ext cx="6325450" cy="882489"/>
      </dsp:txXfrm>
    </dsp:sp>
    <dsp:sp modelId="{FB60CDF8-658D-4BDC-8BE6-1475FECED31A}">
      <dsp:nvSpPr>
        <dsp:cNvPr id="0" name=""/>
        <dsp:cNvSpPr/>
      </dsp:nvSpPr>
      <dsp:spPr>
        <a:xfrm>
          <a:off x="0" y="2541"/>
          <a:ext cx="3584919" cy="1222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1. Run the Default Model (All Independent Variables):</a:t>
          </a:r>
          <a:endParaRPr lang="en-US" sz="2400" kern="1200"/>
        </a:p>
      </dsp:txBody>
      <dsp:txXfrm>
        <a:off x="59676" y="62217"/>
        <a:ext cx="3465567" cy="1103112"/>
      </dsp:txXfrm>
    </dsp:sp>
    <dsp:sp modelId="{D57A6D16-B3DF-48C8-8954-EAA613BAF3F3}">
      <dsp:nvSpPr>
        <dsp:cNvPr id="0" name=""/>
        <dsp:cNvSpPr/>
      </dsp:nvSpPr>
      <dsp:spPr>
        <a:xfrm rot="5400000">
          <a:off x="6282529" y="-1289233"/>
          <a:ext cx="977971" cy="63731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Ran the default XGBoost model using the top 100 important features.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/>
            <a:t>Train AUC:</a:t>
          </a:r>
          <a:r>
            <a:rPr lang="en-US" sz="1300" b="0" i="0" kern="1200"/>
            <a:t> 0.965, </a:t>
          </a:r>
          <a:r>
            <a:rPr lang="en-US" sz="1300" b="1" i="0" kern="1200"/>
            <a:t>Test AUC:</a:t>
          </a:r>
          <a:r>
            <a:rPr lang="en-US" sz="1300" b="0" i="0" kern="1200"/>
            <a:t> 0.89.</a:t>
          </a:r>
          <a:endParaRPr lang="en-US" sz="1300" kern="1200"/>
        </a:p>
      </dsp:txBody>
      <dsp:txXfrm rot="-5400000">
        <a:off x="3584920" y="1456117"/>
        <a:ext cx="6325450" cy="882489"/>
      </dsp:txXfrm>
    </dsp:sp>
    <dsp:sp modelId="{EC30AA12-8290-43DD-A285-A75E18975FEF}">
      <dsp:nvSpPr>
        <dsp:cNvPr id="0" name=""/>
        <dsp:cNvSpPr/>
      </dsp:nvSpPr>
      <dsp:spPr>
        <a:xfrm>
          <a:off x="0" y="1286129"/>
          <a:ext cx="3584919" cy="1222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2. Default Model with Top 100 Important Features:</a:t>
          </a:r>
          <a:endParaRPr lang="en-US" sz="2400" kern="1200"/>
        </a:p>
      </dsp:txBody>
      <dsp:txXfrm>
        <a:off x="59676" y="1345805"/>
        <a:ext cx="3465567" cy="1103112"/>
      </dsp:txXfrm>
    </dsp:sp>
    <dsp:sp modelId="{F93D3F81-FC57-4756-B899-0C83EC30EB7B}">
      <dsp:nvSpPr>
        <dsp:cNvPr id="0" name=""/>
        <dsp:cNvSpPr/>
      </dsp:nvSpPr>
      <dsp:spPr>
        <a:xfrm rot="5400000">
          <a:off x="6282529" y="-5644"/>
          <a:ext cx="977971" cy="63731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Executed the default XGBoost model using the top 50 important features.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/>
            <a:t>Train AUC:</a:t>
          </a:r>
          <a:r>
            <a:rPr lang="en-US" sz="1300" b="0" i="0" kern="1200"/>
            <a:t> 0.959, </a:t>
          </a:r>
          <a:r>
            <a:rPr lang="en-US" sz="1300" b="1" i="0" kern="1200"/>
            <a:t>Test AUC:</a:t>
          </a:r>
          <a:r>
            <a:rPr lang="en-US" sz="1300" b="0" i="0" kern="1200"/>
            <a:t> 0.88.</a:t>
          </a:r>
          <a:endParaRPr lang="en-US" sz="1300" kern="1200"/>
        </a:p>
      </dsp:txBody>
      <dsp:txXfrm rot="-5400000">
        <a:off x="3584920" y="2739707"/>
        <a:ext cx="6325450" cy="882489"/>
      </dsp:txXfrm>
    </dsp:sp>
    <dsp:sp modelId="{682702F1-2218-4F5E-B8D6-AE1CAFB3BEEB}">
      <dsp:nvSpPr>
        <dsp:cNvPr id="0" name=""/>
        <dsp:cNvSpPr/>
      </dsp:nvSpPr>
      <dsp:spPr>
        <a:xfrm>
          <a:off x="0" y="2569718"/>
          <a:ext cx="3584919" cy="1222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3. Default Model with Top 50 Important Features:</a:t>
          </a:r>
          <a:endParaRPr lang="en-US" sz="2400" kern="1200"/>
        </a:p>
      </dsp:txBody>
      <dsp:txXfrm>
        <a:off x="59676" y="2629394"/>
        <a:ext cx="3465567" cy="1103112"/>
      </dsp:txXfrm>
    </dsp:sp>
    <dsp:sp modelId="{FDD60233-6394-48CC-9AD7-35D3F86F80E3}">
      <dsp:nvSpPr>
        <dsp:cNvPr id="0" name=""/>
        <dsp:cNvSpPr/>
      </dsp:nvSpPr>
      <dsp:spPr>
        <a:xfrm rot="5400000">
          <a:off x="6282529" y="1277943"/>
          <a:ext cx="977971" cy="63731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Identified and extracted unnecessary dummy variables associated with the same categorical variable.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Final default XGBoost model was trained with 46 independent variables selected.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/>
            <a:t>Train AUC:</a:t>
          </a:r>
          <a:r>
            <a:rPr lang="en-US" sz="1300" b="0" i="0" kern="1200"/>
            <a:t> 0.959, </a:t>
          </a:r>
          <a:r>
            <a:rPr lang="en-US" sz="1300" b="1" i="0" kern="1200"/>
            <a:t>Test AUC:</a:t>
          </a:r>
          <a:r>
            <a:rPr lang="en-US" sz="1300" b="0" i="0" kern="1200"/>
            <a:t> 0.88.</a:t>
          </a:r>
          <a:endParaRPr lang="en-US" sz="1300" kern="1200"/>
        </a:p>
      </dsp:txBody>
      <dsp:txXfrm rot="-5400000">
        <a:off x="3584920" y="4023294"/>
        <a:ext cx="6325450" cy="882489"/>
      </dsp:txXfrm>
    </dsp:sp>
    <dsp:sp modelId="{6E60EFA2-F571-4927-9DD3-07F8AFAD0621}">
      <dsp:nvSpPr>
        <dsp:cNvPr id="0" name=""/>
        <dsp:cNvSpPr/>
      </dsp:nvSpPr>
      <dsp:spPr>
        <a:xfrm>
          <a:off x="0" y="3853306"/>
          <a:ext cx="3584919" cy="1222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4. Final Default Model with 46 Features:</a:t>
          </a:r>
          <a:endParaRPr lang="en-US" sz="2400" kern="1200"/>
        </a:p>
      </dsp:txBody>
      <dsp:txXfrm>
        <a:off x="59676" y="3912982"/>
        <a:ext cx="3465567" cy="1103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B408D-5C2E-40EA-86A0-E93101622880}">
      <dsp:nvSpPr>
        <dsp:cNvPr id="0" name=""/>
        <dsp:cNvSpPr/>
      </dsp:nvSpPr>
      <dsp:spPr>
        <a:xfrm rot="5400000">
          <a:off x="6282529" y="-2572821"/>
          <a:ext cx="977971" cy="63731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Trained with the </a:t>
          </a:r>
          <a:r>
            <a:rPr lang="en-US" sz="1800" b="0" i="0" kern="1200" dirty="0" err="1"/>
            <a:t>LightGBM</a:t>
          </a:r>
          <a:r>
            <a:rPr lang="en-US" sz="1800" b="0" i="0" kern="1200" dirty="0"/>
            <a:t> default model parameters using all independent variables (#218).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Train AUC:</a:t>
          </a:r>
          <a:r>
            <a:rPr lang="en-US" sz="1800" b="0" i="0" kern="1200" dirty="0"/>
            <a:t> 0.95, </a:t>
          </a:r>
          <a:r>
            <a:rPr lang="en-US" sz="1800" b="1" i="0" kern="1200" dirty="0"/>
            <a:t>Test AUC:</a:t>
          </a:r>
          <a:r>
            <a:rPr lang="en-US" sz="1800" b="0" i="0" kern="1200" dirty="0"/>
            <a:t> 0.89.</a:t>
          </a:r>
          <a:endParaRPr lang="en-US" sz="1800" kern="1200" dirty="0"/>
        </a:p>
      </dsp:txBody>
      <dsp:txXfrm rot="-5400000">
        <a:off x="3584920" y="172529"/>
        <a:ext cx="6325450" cy="882489"/>
      </dsp:txXfrm>
    </dsp:sp>
    <dsp:sp modelId="{FB60CDF8-658D-4BDC-8BE6-1475FECED31A}">
      <dsp:nvSpPr>
        <dsp:cNvPr id="0" name=""/>
        <dsp:cNvSpPr/>
      </dsp:nvSpPr>
      <dsp:spPr>
        <a:xfrm>
          <a:off x="0" y="2541"/>
          <a:ext cx="3584919" cy="1222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1. Run the Default Model (All Independent Variables):</a:t>
          </a:r>
          <a:endParaRPr lang="en-US" sz="2400" kern="1200" dirty="0"/>
        </a:p>
      </dsp:txBody>
      <dsp:txXfrm>
        <a:off x="59676" y="62217"/>
        <a:ext cx="3465567" cy="1103112"/>
      </dsp:txXfrm>
    </dsp:sp>
    <dsp:sp modelId="{D57A6D16-B3DF-48C8-8954-EAA613BAF3F3}">
      <dsp:nvSpPr>
        <dsp:cNvPr id="0" name=""/>
        <dsp:cNvSpPr/>
      </dsp:nvSpPr>
      <dsp:spPr>
        <a:xfrm rot="5400000">
          <a:off x="6282529" y="-1289233"/>
          <a:ext cx="977971" cy="63731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Ran the default </a:t>
          </a:r>
          <a:r>
            <a:rPr lang="en-US" sz="1800" b="0" i="0" kern="1200" dirty="0" err="1"/>
            <a:t>LightGBM</a:t>
          </a:r>
          <a:r>
            <a:rPr lang="en-US" sz="1800" b="0" i="0" kern="1200" dirty="0"/>
            <a:t> model using the optimized features.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Train AUC:</a:t>
          </a:r>
          <a:r>
            <a:rPr lang="en-US" sz="1800" b="0" i="0" kern="1200" dirty="0"/>
            <a:t> 0.99, </a:t>
          </a:r>
          <a:r>
            <a:rPr lang="en-US" sz="1800" b="1" i="0" kern="1200" dirty="0"/>
            <a:t>Test AUC:</a:t>
          </a:r>
          <a:r>
            <a:rPr lang="en-US" sz="1800" b="0" i="0" kern="1200" dirty="0"/>
            <a:t> 0.89.</a:t>
          </a:r>
          <a:endParaRPr lang="en-US" sz="1800" kern="1200" dirty="0"/>
        </a:p>
      </dsp:txBody>
      <dsp:txXfrm rot="-5400000">
        <a:off x="3584920" y="1456117"/>
        <a:ext cx="6325450" cy="882489"/>
      </dsp:txXfrm>
    </dsp:sp>
    <dsp:sp modelId="{EC30AA12-8290-43DD-A285-A75E18975FEF}">
      <dsp:nvSpPr>
        <dsp:cNvPr id="0" name=""/>
        <dsp:cNvSpPr/>
      </dsp:nvSpPr>
      <dsp:spPr>
        <a:xfrm>
          <a:off x="0" y="1286129"/>
          <a:ext cx="3584919" cy="1222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2. Second Model with Optimized Parameters:</a:t>
          </a:r>
          <a:endParaRPr lang="en-US" sz="2400" kern="1200" dirty="0"/>
        </a:p>
      </dsp:txBody>
      <dsp:txXfrm>
        <a:off x="59676" y="1345805"/>
        <a:ext cx="3465567" cy="1103112"/>
      </dsp:txXfrm>
    </dsp:sp>
    <dsp:sp modelId="{F93D3F81-FC57-4756-B899-0C83EC30EB7B}">
      <dsp:nvSpPr>
        <dsp:cNvPr id="0" name=""/>
        <dsp:cNvSpPr/>
      </dsp:nvSpPr>
      <dsp:spPr>
        <a:xfrm rot="5400000">
          <a:off x="6282529" y="-5644"/>
          <a:ext cx="977971" cy="63731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Executed the optimized </a:t>
          </a:r>
          <a:r>
            <a:rPr lang="en-US" sz="1800" b="0" i="0" kern="1200" dirty="0" err="1"/>
            <a:t>LightGBM</a:t>
          </a:r>
          <a:r>
            <a:rPr lang="en-US" sz="1800" b="0" i="0" kern="1200" dirty="0"/>
            <a:t> model using the top 50 important features.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Train AUC:</a:t>
          </a:r>
          <a:r>
            <a:rPr lang="en-US" sz="1800" b="0" i="0" kern="1200" dirty="0"/>
            <a:t> 0.97, </a:t>
          </a:r>
          <a:r>
            <a:rPr lang="en-US" sz="1800" b="1" i="0" kern="1200" dirty="0"/>
            <a:t>Test AUC:</a:t>
          </a:r>
          <a:r>
            <a:rPr lang="en-US" sz="1800" b="0" i="0" kern="1200" dirty="0"/>
            <a:t> 0.87.</a:t>
          </a:r>
          <a:endParaRPr lang="en-US" sz="1800" kern="1200" dirty="0"/>
        </a:p>
      </dsp:txBody>
      <dsp:txXfrm rot="-5400000">
        <a:off x="3584920" y="2739707"/>
        <a:ext cx="6325450" cy="882489"/>
      </dsp:txXfrm>
    </dsp:sp>
    <dsp:sp modelId="{682702F1-2218-4F5E-B8D6-AE1CAFB3BEEB}">
      <dsp:nvSpPr>
        <dsp:cNvPr id="0" name=""/>
        <dsp:cNvSpPr/>
      </dsp:nvSpPr>
      <dsp:spPr>
        <a:xfrm>
          <a:off x="0" y="2569718"/>
          <a:ext cx="3584919" cy="1222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3. Third Model with Top 50 Important Features:</a:t>
          </a:r>
          <a:endParaRPr lang="en-US" sz="2400" kern="1200" dirty="0"/>
        </a:p>
      </dsp:txBody>
      <dsp:txXfrm>
        <a:off x="59676" y="2629394"/>
        <a:ext cx="3465567" cy="1103112"/>
      </dsp:txXfrm>
    </dsp:sp>
    <dsp:sp modelId="{FDD60233-6394-48CC-9AD7-35D3F86F80E3}">
      <dsp:nvSpPr>
        <dsp:cNvPr id="0" name=""/>
        <dsp:cNvSpPr/>
      </dsp:nvSpPr>
      <dsp:spPr>
        <a:xfrm rot="5400000">
          <a:off x="6282529" y="1277943"/>
          <a:ext cx="977971" cy="63731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Final </a:t>
          </a:r>
          <a:r>
            <a:rPr lang="en-US" sz="1800" b="0" i="0" kern="1200" dirty="0" err="1"/>
            <a:t>LightGBM</a:t>
          </a:r>
          <a:r>
            <a:rPr lang="en-US" sz="1800" b="0" i="0" kern="1200" dirty="0"/>
            <a:t> model was trained with 50 independent features selected.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dirty="0"/>
            <a:t>Train AUC:</a:t>
          </a:r>
          <a:r>
            <a:rPr lang="en-US" sz="1800" b="0" i="0" kern="1200" dirty="0"/>
            <a:t> 0.92, </a:t>
          </a:r>
          <a:r>
            <a:rPr lang="en-US" sz="1800" b="1" i="0" kern="1200" dirty="0"/>
            <a:t>Test AUC:</a:t>
          </a:r>
          <a:r>
            <a:rPr lang="en-US" sz="1800" b="0" i="0" kern="1200" dirty="0"/>
            <a:t> 0.88.</a:t>
          </a:r>
          <a:endParaRPr lang="en-US" sz="1800" kern="1200" dirty="0"/>
        </a:p>
      </dsp:txBody>
      <dsp:txXfrm rot="-5400000">
        <a:off x="3584920" y="4023294"/>
        <a:ext cx="6325450" cy="882489"/>
      </dsp:txXfrm>
    </dsp:sp>
    <dsp:sp modelId="{6E60EFA2-F571-4927-9DD3-07F8AFAD0621}">
      <dsp:nvSpPr>
        <dsp:cNvPr id="0" name=""/>
        <dsp:cNvSpPr/>
      </dsp:nvSpPr>
      <dsp:spPr>
        <a:xfrm>
          <a:off x="0" y="3853306"/>
          <a:ext cx="3584919" cy="1222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4. Final Tunned Model with 50 Features:</a:t>
          </a:r>
          <a:endParaRPr lang="en-US" sz="2400" kern="1200" dirty="0"/>
        </a:p>
      </dsp:txBody>
      <dsp:txXfrm>
        <a:off x="59676" y="3912982"/>
        <a:ext cx="3465567" cy="1103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3684D-63F9-4E82-9D45-AF925D2F9DF6}">
      <dsp:nvSpPr>
        <dsp:cNvPr id="0" name=""/>
        <dsp:cNvSpPr/>
      </dsp:nvSpPr>
      <dsp:spPr>
        <a:xfrm>
          <a:off x="7917" y="588564"/>
          <a:ext cx="847546" cy="8475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03405-9766-4CC7-A7DB-B9D137D03743}">
      <dsp:nvSpPr>
        <dsp:cNvPr id="0" name=""/>
        <dsp:cNvSpPr/>
      </dsp:nvSpPr>
      <dsp:spPr>
        <a:xfrm>
          <a:off x="7917" y="1615773"/>
          <a:ext cx="2421562" cy="43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Choosing Initial Parameters:</a:t>
          </a:r>
          <a:endParaRPr lang="en-US" sz="1400" kern="1200"/>
        </a:p>
      </dsp:txBody>
      <dsp:txXfrm>
        <a:off x="7917" y="1615773"/>
        <a:ext cx="2421562" cy="431340"/>
      </dsp:txXfrm>
    </dsp:sp>
    <dsp:sp modelId="{6AAC0B80-7AD5-4032-8A8F-691652906568}">
      <dsp:nvSpPr>
        <dsp:cNvPr id="0" name=""/>
        <dsp:cNvSpPr/>
      </dsp:nvSpPr>
      <dsp:spPr>
        <a:xfrm>
          <a:off x="7917" y="2130677"/>
          <a:ext cx="2421562" cy="2636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Start with a relatively high learning rate, typically around 0.1.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b="0" i="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Use the "cv" function in </a:t>
          </a:r>
          <a:r>
            <a:rPr lang="en-US" sz="1200" b="0" i="0" kern="1200" dirty="0" err="1"/>
            <a:t>XGBoost</a:t>
          </a:r>
          <a:r>
            <a:rPr lang="en-US" sz="1200" b="0" i="0" kern="1200" dirty="0"/>
            <a:t> to determine the optimal number of trees(</a:t>
          </a:r>
          <a:r>
            <a:rPr lang="en-US" sz="1200" b="0" i="0" kern="1200" dirty="0" err="1"/>
            <a:t>n_estimators</a:t>
          </a:r>
          <a:r>
            <a:rPr lang="en-US" sz="1200" b="0" i="0" kern="1200" dirty="0"/>
            <a:t>) through cross-validation.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200" b="0" i="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Implement early stopping based on AUC performance. For example, if the AUC does not improve for 50 iterations, training stops, and the model uses the best iteration.</a:t>
          </a:r>
          <a:endParaRPr lang="en-US" sz="1200" kern="1200" dirty="0"/>
        </a:p>
      </dsp:txBody>
      <dsp:txXfrm>
        <a:off x="7917" y="2130677"/>
        <a:ext cx="2421562" cy="2636069"/>
      </dsp:txXfrm>
    </dsp:sp>
    <dsp:sp modelId="{12067173-B756-49FF-A7F3-C079E589B8C5}">
      <dsp:nvSpPr>
        <dsp:cNvPr id="0" name=""/>
        <dsp:cNvSpPr/>
      </dsp:nvSpPr>
      <dsp:spPr>
        <a:xfrm>
          <a:off x="2853253" y="588564"/>
          <a:ext cx="847546" cy="8475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D908B-2C2D-4245-91D4-51045B834A9D}">
      <dsp:nvSpPr>
        <dsp:cNvPr id="0" name=""/>
        <dsp:cNvSpPr/>
      </dsp:nvSpPr>
      <dsp:spPr>
        <a:xfrm>
          <a:off x="2853253" y="1615773"/>
          <a:ext cx="2421562" cy="43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Tuning Tree-Specific Parameters:</a:t>
          </a:r>
          <a:endParaRPr lang="en-US" sz="1400" kern="1200"/>
        </a:p>
      </dsp:txBody>
      <dsp:txXfrm>
        <a:off x="2853253" y="1615773"/>
        <a:ext cx="2421562" cy="431340"/>
      </dsp:txXfrm>
    </dsp:sp>
    <dsp:sp modelId="{3442A722-AF58-46B0-A588-A04138F93FC4}">
      <dsp:nvSpPr>
        <dsp:cNvPr id="0" name=""/>
        <dsp:cNvSpPr/>
      </dsp:nvSpPr>
      <dsp:spPr>
        <a:xfrm>
          <a:off x="2853253" y="2130677"/>
          <a:ext cx="2421562" cy="2636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Focus on tuning tree-specific parameters such as </a:t>
          </a:r>
          <a:r>
            <a:rPr lang="en-US" sz="1200" b="0" i="0" kern="1200" dirty="0" err="1"/>
            <a:t>max_depth</a:t>
          </a:r>
          <a:r>
            <a:rPr lang="en-US" sz="1200" b="0" i="0" kern="1200" dirty="0"/>
            <a:t>, </a:t>
          </a:r>
          <a:r>
            <a:rPr lang="en-US" sz="1200" b="0" i="0" kern="1200" dirty="0" err="1"/>
            <a:t>min_child_weight</a:t>
          </a:r>
          <a:r>
            <a:rPr lang="en-US" sz="1200" b="0" i="0" kern="1200" dirty="0"/>
            <a:t>, gamma, subsample, and </a:t>
          </a:r>
          <a:r>
            <a:rPr lang="en-US" sz="1200" b="0" i="0" kern="1200" dirty="0" err="1"/>
            <a:t>colsample_bytree</a:t>
          </a:r>
          <a:r>
            <a:rPr lang="en-US" sz="1200" b="0" i="0" kern="1200" dirty="0"/>
            <a:t> for the chosen learning rate and number of trees.</a:t>
          </a:r>
          <a:endParaRPr lang="en-US" sz="1200" kern="1200" dirty="0"/>
        </a:p>
      </dsp:txBody>
      <dsp:txXfrm>
        <a:off x="2853253" y="2130677"/>
        <a:ext cx="2421562" cy="2636069"/>
      </dsp:txXfrm>
    </dsp:sp>
    <dsp:sp modelId="{367A0EBC-513D-4706-BE34-BB4C8C13744C}">
      <dsp:nvSpPr>
        <dsp:cNvPr id="0" name=""/>
        <dsp:cNvSpPr/>
      </dsp:nvSpPr>
      <dsp:spPr>
        <a:xfrm>
          <a:off x="5698589" y="588564"/>
          <a:ext cx="847546" cy="8475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B44CA-B305-4EB0-92E6-DD548B0C750A}">
      <dsp:nvSpPr>
        <dsp:cNvPr id="0" name=""/>
        <dsp:cNvSpPr/>
      </dsp:nvSpPr>
      <dsp:spPr>
        <a:xfrm>
          <a:off x="5698589" y="1615773"/>
          <a:ext cx="2421562" cy="43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Tuning Regularization Parameters:</a:t>
          </a:r>
          <a:endParaRPr lang="en-US" sz="1400" kern="1200"/>
        </a:p>
      </dsp:txBody>
      <dsp:txXfrm>
        <a:off x="5698589" y="1615773"/>
        <a:ext cx="2421562" cy="431340"/>
      </dsp:txXfrm>
    </dsp:sp>
    <dsp:sp modelId="{F018965C-7033-4425-A3E1-8819E0CCDC8E}">
      <dsp:nvSpPr>
        <dsp:cNvPr id="0" name=""/>
        <dsp:cNvSpPr/>
      </dsp:nvSpPr>
      <dsp:spPr>
        <a:xfrm>
          <a:off x="5698589" y="2130677"/>
          <a:ext cx="2421562" cy="2636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Optimize regularization parameters (lambda, alpha) to control model complexity and enhance performance. This step contributes to preventing overfitting.</a:t>
          </a:r>
          <a:endParaRPr lang="en-US" sz="1200" kern="1200" dirty="0"/>
        </a:p>
      </dsp:txBody>
      <dsp:txXfrm>
        <a:off x="5698589" y="2130677"/>
        <a:ext cx="2421562" cy="2636069"/>
      </dsp:txXfrm>
    </dsp:sp>
    <dsp:sp modelId="{41BE05A9-D544-422C-A8A1-9ABE85A1D98B}">
      <dsp:nvSpPr>
        <dsp:cNvPr id="0" name=""/>
        <dsp:cNvSpPr/>
      </dsp:nvSpPr>
      <dsp:spPr>
        <a:xfrm>
          <a:off x="8543925" y="588564"/>
          <a:ext cx="847546" cy="8475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07F1F-007B-4E08-9C4F-77513461CE4A}">
      <dsp:nvSpPr>
        <dsp:cNvPr id="0" name=""/>
        <dsp:cNvSpPr/>
      </dsp:nvSpPr>
      <dsp:spPr>
        <a:xfrm>
          <a:off x="8543925" y="1615773"/>
          <a:ext cx="2421562" cy="43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Lowering the Learning Rate:</a:t>
          </a:r>
          <a:endParaRPr lang="en-US" sz="1400" kern="1200"/>
        </a:p>
      </dsp:txBody>
      <dsp:txXfrm>
        <a:off x="8543925" y="1615773"/>
        <a:ext cx="2421562" cy="431340"/>
      </dsp:txXfrm>
    </dsp:sp>
    <dsp:sp modelId="{6DED0DF6-D156-4437-809E-337F80BD65F5}">
      <dsp:nvSpPr>
        <dsp:cNvPr id="0" name=""/>
        <dsp:cNvSpPr/>
      </dsp:nvSpPr>
      <dsp:spPr>
        <a:xfrm>
          <a:off x="8543925" y="2130677"/>
          <a:ext cx="2421562" cy="2636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Decrease the learning rate and fine-tune other parameters while considering the findings from the previous steps. Lowering the learning rate allows for a more refined model.</a:t>
          </a:r>
          <a:endParaRPr lang="en-US" sz="1200" kern="1200" dirty="0"/>
        </a:p>
      </dsp:txBody>
      <dsp:txXfrm>
        <a:off x="8543925" y="2130677"/>
        <a:ext cx="2421562" cy="2636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Fraud Detection</a:t>
            </a:r>
            <a:br>
              <a:rPr lang="en-US" sz="4000" dirty="0"/>
            </a:br>
            <a:r>
              <a:rPr lang="en-US" sz="2400" dirty="0"/>
              <a:t>Product Overview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1400" dirty="0"/>
              <a:t>BDM3014 – Artificial Intelligence</a:t>
            </a:r>
          </a:p>
          <a:p>
            <a:pPr algn="l"/>
            <a:r>
              <a:rPr lang="en-US" sz="1400" dirty="0"/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206828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Enhancing Fraud Detection through Model Interpretability and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FC235-053B-267C-1B84-3F212F181ED6}"/>
              </a:ext>
            </a:extLst>
          </p:cNvPr>
          <p:cNvSpPr txBox="1"/>
          <p:nvPr/>
        </p:nvSpPr>
        <p:spPr>
          <a:xfrm>
            <a:off x="223936" y="746448"/>
            <a:ext cx="55050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</a:rPr>
              <a:t> In the realm of fraud detection, where accuracy is paramount, understanding how models arrive at decisions is as crucial as optimizing their performance.</a:t>
            </a:r>
          </a:p>
          <a:p>
            <a:pPr algn="l"/>
            <a:endParaRPr lang="en-US" sz="2800" b="0" i="0" dirty="0">
              <a:solidFill>
                <a:srgbClr val="374151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</a:rPr>
              <a:t> Today, we'll delve into why interpretability matters and how tuning can elevate fraud detection models to new heights.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888-80F2-8131-1EA1-B9652CFB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2429"/>
            <a:ext cx="11122695" cy="12573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err="1">
                <a:solidFill>
                  <a:schemeClr val="tx1"/>
                </a:solidFill>
                <a:latin typeface="+mn-lt"/>
              </a:rPr>
              <a:t>XGBoost</a:t>
            </a:r>
            <a:r>
              <a:rPr lang="en-US" sz="3200" b="1" dirty="0">
                <a:solidFill>
                  <a:schemeClr val="tx1"/>
                </a:solidFill>
                <a:latin typeface="+mn-lt"/>
              </a:rPr>
              <a:t> Model Evaluation and Feature Selection Before Tuning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84B693D-1831-20E0-6D45-0C28DE409C14}"/>
              </a:ext>
            </a:extLst>
          </p:cNvPr>
          <p:cNvSpPr txBox="1"/>
          <p:nvPr/>
        </p:nvSpPr>
        <p:spPr>
          <a:xfrm>
            <a:off x="913794" y="6245523"/>
            <a:ext cx="10310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** </a:t>
            </a:r>
            <a:r>
              <a:rPr lang="en-US" sz="1600" i="1" dirty="0" err="1"/>
              <a:t>Scale_pos_weight</a:t>
            </a:r>
            <a:r>
              <a:rPr lang="en-US" sz="1600" i="1" dirty="0"/>
              <a:t> parameter used even in the default models due to the imbalanced nature of the data.</a:t>
            </a:r>
            <a:endParaRPr lang="en-CA" sz="1600" i="1" dirty="0"/>
          </a:p>
        </p:txBody>
      </p:sp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EBA82D85-4BAF-D1E0-C37B-7A00FF4C6DD8}"/>
              </a:ext>
            </a:extLst>
          </p:cNvPr>
          <p:cNvGraphicFramePr/>
          <p:nvPr/>
        </p:nvGraphicFramePr>
        <p:xfrm>
          <a:off x="924443" y="1156987"/>
          <a:ext cx="9958111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374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58868-4A52-6A28-CC97-E2177ADE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What are XGBoost Parameters?</a:t>
            </a:r>
            <a:endParaRPr lang="en-US" sz="2800" kern="12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D548-FD01-7830-D54C-741425EE4229}"/>
              </a:ext>
            </a:extLst>
          </p:cNvPr>
          <p:cNvSpPr txBox="1"/>
          <p:nvPr/>
        </p:nvSpPr>
        <p:spPr>
          <a:xfrm>
            <a:off x="913796" y="2247153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overall parameters have been divided into 3 categories by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XGBoost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authors: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5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eriod"/>
            </a:pPr>
            <a:r>
              <a:rPr lang="en-US" sz="15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General Parameters: </a:t>
            </a: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Guide the overall functioning of </a:t>
            </a:r>
            <a:r>
              <a:rPr lang="en-US" sz="15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XGBoost</a:t>
            </a: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Model (booster [default=</a:t>
            </a:r>
            <a:r>
              <a:rPr lang="en-US" sz="15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gbtree</a:t>
            </a: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], </a:t>
            </a:r>
            <a:r>
              <a:rPr lang="en-US" sz="15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n_jobs</a:t>
            </a: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etc.)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eriod"/>
            </a:pPr>
            <a:r>
              <a:rPr lang="en-US" sz="15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Booster Parameters: </a:t>
            </a: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Guide the individual booster (tree/regression) at each step.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eriod"/>
            </a:pPr>
            <a:r>
              <a:rPr lang="en-US" sz="15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Learning Task Parameters: </a:t>
            </a: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Guide the optimization performed </a:t>
            </a:r>
            <a:r>
              <a:rPr lang="en-US" sz="15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during the learning task </a:t>
            </a: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(objective, </a:t>
            </a:r>
            <a:r>
              <a:rPr lang="en-US" sz="15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eval_metric</a:t>
            </a: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etc.)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5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table" descr="A white and black text on a white background&#10;&#10;Description automatically generated">
            <a:extLst>
              <a:ext uri="{FF2B5EF4-FFF2-40B4-BE49-F238E27FC236}">
                <a16:creationId xmlns:a16="http://schemas.microsoft.com/office/drawing/2014/main" id="{D4E65F25-DF5A-36A9-3565-DEC0C1F2A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906240"/>
            <a:ext cx="6633184" cy="3884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88151-F8CF-973D-BA91-34282CA8040C}"/>
              </a:ext>
            </a:extLst>
          </p:cNvPr>
          <p:cNvSpPr txBox="1"/>
          <p:nvPr/>
        </p:nvSpPr>
        <p:spPr>
          <a:xfrm>
            <a:off x="7287208" y="1492898"/>
            <a:ext cx="200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Booster Parameters</a:t>
            </a:r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55355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888-80F2-8131-1EA1-B9652CFB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2429"/>
            <a:ext cx="11122695" cy="12573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chemeClr val="tx1"/>
                </a:solidFill>
                <a:latin typeface="+mn-lt"/>
              </a:rPr>
              <a:t>LightGBM</a:t>
            </a:r>
            <a:r>
              <a:rPr lang="en-US" sz="2800" b="1" dirty="0">
                <a:solidFill>
                  <a:schemeClr val="tx1"/>
                </a:solidFill>
                <a:latin typeface="+mn-lt"/>
              </a:rPr>
              <a:t> Model Evaluation and Feature Selection Before Tuning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84B693D-1831-20E0-6D45-0C28DE409C14}"/>
              </a:ext>
            </a:extLst>
          </p:cNvPr>
          <p:cNvSpPr txBox="1"/>
          <p:nvPr/>
        </p:nvSpPr>
        <p:spPr>
          <a:xfrm>
            <a:off x="913794" y="6245523"/>
            <a:ext cx="10310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** </a:t>
            </a:r>
            <a:r>
              <a:rPr lang="en-US" sz="1600" i="1" dirty="0" err="1"/>
              <a:t>Scale_pos_weight</a:t>
            </a:r>
            <a:r>
              <a:rPr lang="en-US" sz="1600" i="1" dirty="0"/>
              <a:t> parameter used even in the default models due to the imbalanced nature of the data.</a:t>
            </a:r>
            <a:endParaRPr lang="en-CA" sz="1600" i="1" dirty="0"/>
          </a:p>
        </p:txBody>
      </p:sp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EBA82D85-4BAF-D1E0-C37B-7A00FF4C6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2859276"/>
              </p:ext>
            </p:extLst>
          </p:nvPr>
        </p:nvGraphicFramePr>
        <p:xfrm>
          <a:off x="924443" y="1156987"/>
          <a:ext cx="9958111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64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5EF6-69B0-28AE-3749-2DD93C60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769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</a:rPr>
              <a:t>Cross Validation &amp; Hyperparameter Tuning</a:t>
            </a:r>
          </a:p>
        </p:txBody>
      </p:sp>
      <p:graphicFrame>
        <p:nvGraphicFramePr>
          <p:cNvPr id="11" name="TextBox 6">
            <a:extLst>
              <a:ext uri="{FF2B5EF4-FFF2-40B4-BE49-F238E27FC236}">
                <a16:creationId xmlns:a16="http://schemas.microsoft.com/office/drawing/2014/main" id="{679F1ABC-33C5-B7CB-ED61-08A941D7E9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4076202"/>
              </p:ext>
            </p:extLst>
          </p:nvPr>
        </p:nvGraphicFramePr>
        <p:xfrm>
          <a:off x="913795" y="858404"/>
          <a:ext cx="10973405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8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A4E0A-5386-E647-8541-2F03BEAA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 sz="3900"/>
              <a:t>Deployment: Technologies </a:t>
            </a:r>
            <a:endParaRPr lang="en-MY" sz="3900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D60D5F-B125-1EFE-F86E-D2F0D1C5FDDD}"/>
              </a:ext>
            </a:extLst>
          </p:cNvPr>
          <p:cNvSpPr>
            <a:spLocks noGrp="1"/>
          </p:cNvSpPr>
          <p:nvPr/>
        </p:nvSpPr>
        <p:spPr>
          <a:xfrm>
            <a:off x="6780172" y="1970085"/>
            <a:ext cx="1584107" cy="742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874" indent="-134874" defTabSz="539496">
              <a:spcBef>
                <a:spcPts val="590"/>
              </a:spcBef>
            </a:pPr>
            <a:r>
              <a:rPr lang="en-CA" sz="106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 PaaS</a:t>
            </a:r>
          </a:p>
          <a:p>
            <a:pPr marL="134874" indent="-134874" defTabSz="539496">
              <a:spcBef>
                <a:spcPts val="590"/>
              </a:spcBef>
            </a:pPr>
            <a:r>
              <a:rPr lang="en-CA" sz="106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Server</a:t>
            </a:r>
            <a:endParaRPr lang="en-CA" sz="1800"/>
          </a:p>
        </p:txBody>
      </p:sp>
      <p:pic>
        <p:nvPicPr>
          <p:cNvPr id="5" name="Picture 4" descr="A logo with a letter h in a square&#10;&#10;Description automatically generated">
            <a:extLst>
              <a:ext uri="{FF2B5EF4-FFF2-40B4-BE49-F238E27FC236}">
                <a16:creationId xmlns:a16="http://schemas.microsoft.com/office/drawing/2014/main" id="{C2F3721E-12BE-AFEA-CCB5-72A8A7B7D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21" y="1970084"/>
            <a:ext cx="1412124" cy="742504"/>
          </a:xfrm>
          <a:prstGeom prst="rect">
            <a:avLst/>
          </a:prstGeom>
        </p:spPr>
      </p:pic>
      <p:pic>
        <p:nvPicPr>
          <p:cNvPr id="6" name="Picture 5" descr="A logo with a snake and a chili pepper&#10;&#10;Description automatically generated">
            <a:extLst>
              <a:ext uri="{FF2B5EF4-FFF2-40B4-BE49-F238E27FC236}">
                <a16:creationId xmlns:a16="http://schemas.microsoft.com/office/drawing/2014/main" id="{CFB9A063-81C3-74B4-31F6-333E9879F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22" y="3038288"/>
            <a:ext cx="1412123" cy="74250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7AAB8A-47FB-BD98-E6FC-E4B1C67B3825}"/>
              </a:ext>
            </a:extLst>
          </p:cNvPr>
          <p:cNvSpPr txBox="1">
            <a:spLocks/>
          </p:cNvSpPr>
          <p:nvPr/>
        </p:nvSpPr>
        <p:spPr>
          <a:xfrm>
            <a:off x="6780172" y="3038288"/>
            <a:ext cx="1584107" cy="742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9496">
              <a:spcAft>
                <a:spcPts val="600"/>
              </a:spcAft>
            </a:pPr>
            <a:r>
              <a:rPr lang="en-US" sz="106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 framework for API REST Service</a:t>
            </a:r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476DF7-BA0E-33B6-4AE9-F36E034D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731" y="1818578"/>
            <a:ext cx="751615" cy="75161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DC883E-666E-F936-CBFA-8873AB96328A}"/>
              </a:ext>
            </a:extLst>
          </p:cNvPr>
          <p:cNvSpPr txBox="1">
            <a:spLocks/>
          </p:cNvSpPr>
          <p:nvPr/>
        </p:nvSpPr>
        <p:spPr>
          <a:xfrm>
            <a:off x="9389999" y="1930226"/>
            <a:ext cx="1055703" cy="421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9496">
              <a:lnSpc>
                <a:spcPct val="90000"/>
              </a:lnSpc>
              <a:spcAft>
                <a:spcPts val="600"/>
              </a:spcAft>
            </a:pPr>
            <a:r>
              <a:rPr lang="en-CA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</a:t>
            </a:r>
          </a:p>
          <a:p>
            <a:pPr defTabSz="539496">
              <a:lnSpc>
                <a:spcPct val="90000"/>
              </a:lnSpc>
              <a:spcAft>
                <a:spcPts val="600"/>
              </a:spcAft>
            </a:pPr>
            <a:r>
              <a:rPr lang="en-CA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interface</a:t>
            </a:r>
            <a:endParaRPr lang="en-CA" sz="1500"/>
          </a:p>
        </p:txBody>
      </p:sp>
      <p:pic>
        <p:nvPicPr>
          <p:cNvPr id="12" name="Picture 11" descr="A purple and white file with a white text&#10;&#10;Description automatically generated">
            <a:extLst>
              <a:ext uri="{FF2B5EF4-FFF2-40B4-BE49-F238E27FC236}">
                <a16:creationId xmlns:a16="http://schemas.microsoft.com/office/drawing/2014/main" id="{129E7BBA-3CA5-26F8-52E6-E602B52A1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06" y="2819729"/>
            <a:ext cx="756540" cy="67836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6E56EC-90A1-8055-7733-476F0A853559}"/>
              </a:ext>
            </a:extLst>
          </p:cNvPr>
          <p:cNvSpPr txBox="1">
            <a:spLocks/>
          </p:cNvSpPr>
          <p:nvPr/>
        </p:nvSpPr>
        <p:spPr>
          <a:xfrm>
            <a:off x="9389999" y="2781393"/>
            <a:ext cx="2158533" cy="523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9496">
              <a:spcAft>
                <a:spcPts val="600"/>
              </a:spcAft>
            </a:pPr>
            <a:r>
              <a:rPr lang="en-CA" sz="106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 / Response API Rest Service</a:t>
            </a:r>
          </a:p>
          <a:p>
            <a:pPr defTabSz="539496">
              <a:spcAft>
                <a:spcPts val="600"/>
              </a:spcAft>
            </a:pPr>
            <a:r>
              <a:rPr lang="en-CA" sz="106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fields configurations</a:t>
            </a:r>
            <a:endParaRPr lang="en-CA"/>
          </a:p>
        </p:txBody>
      </p:sp>
      <p:pic>
        <p:nvPicPr>
          <p:cNvPr id="14" name="Picture 13" descr="A green and white file folder with a white paper&#10;&#10;Description automatically generated">
            <a:extLst>
              <a:ext uri="{FF2B5EF4-FFF2-40B4-BE49-F238E27FC236}">
                <a16:creationId xmlns:a16="http://schemas.microsoft.com/office/drawing/2014/main" id="{D956B672-1E00-855B-A50B-01A49679AE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31" y="3757832"/>
            <a:ext cx="751615" cy="74250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E6E5D44-54EC-9101-D46E-38C69DEE3364}"/>
              </a:ext>
            </a:extLst>
          </p:cNvPr>
          <p:cNvSpPr txBox="1">
            <a:spLocks/>
          </p:cNvSpPr>
          <p:nvPr/>
        </p:nvSpPr>
        <p:spPr>
          <a:xfrm>
            <a:off x="9389998" y="3746443"/>
            <a:ext cx="2158533" cy="742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9496">
              <a:spcAft>
                <a:spcPts val="600"/>
              </a:spcAft>
            </a:pPr>
            <a:r>
              <a:rPr lang="en-US" sz="106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of input parameters and result predictions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56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A4E0A-5386-E647-8541-2F03BEAA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Deployment: Architecture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11902-E796-9F32-2146-E68BEBDE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89" y="1798648"/>
            <a:ext cx="5562032" cy="31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93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AF38E-A401-EB13-D32B-910C2672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Demo</a:t>
            </a:r>
            <a:endParaRPr lang="en-MY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4388247-EA54-5EC1-DCC4-C63A7AD753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52091"/>
              </p:ext>
            </p:extLst>
          </p:nvPr>
        </p:nvGraphicFramePr>
        <p:xfrm>
          <a:off x="2418506" y="2760889"/>
          <a:ext cx="6678841" cy="162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173680" imgH="437400" progId="Package">
                  <p:embed/>
                </p:oleObj>
              </mc:Choice>
              <mc:Fallback>
                <p:oleObj name="Packager Shell Object" showAsIcon="1" r:id="rId2" imgW="2173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18506" y="2760889"/>
                        <a:ext cx="6678841" cy="162417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3641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{F846D424-139C-42B0-990B-D09AB15CCB70}tf55705232_win32</Template>
  <TotalTime>937</TotalTime>
  <Words>687</Words>
  <Application>Microsoft Office PowerPoint</Application>
  <PresentationFormat>Widescreen</PresentationFormat>
  <Paragraphs>69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Goudy Old Style</vt:lpstr>
      <vt:lpstr>Wingdings 2</vt:lpstr>
      <vt:lpstr>SlateVTI</vt:lpstr>
      <vt:lpstr>Packager Shell Object</vt:lpstr>
      <vt:lpstr>Fraud Detection Product Overview</vt:lpstr>
      <vt:lpstr>Enhancing Fraud Detection through Model Interpretability and Tuning</vt:lpstr>
      <vt:lpstr>XGBoost Model Evaluation and Feature Selection Before Tuning</vt:lpstr>
      <vt:lpstr>What are XGBoost Parameters?</vt:lpstr>
      <vt:lpstr>LightGBM Model Evaluation and Feature Selection Before Tuning</vt:lpstr>
      <vt:lpstr>Cross Validation &amp; Hyperparameter Tuning</vt:lpstr>
      <vt:lpstr>Deployment: Technologies </vt:lpstr>
      <vt:lpstr>Deployment: Architecture 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 Detection Product Overview</dc:title>
  <dc:creator>Jojo Morales</dc:creator>
  <cp:lastModifiedBy>Marzieh Mohamadi</cp:lastModifiedBy>
  <cp:revision>6</cp:revision>
  <dcterms:created xsi:type="dcterms:W3CDTF">2023-12-02T20:52:12Z</dcterms:created>
  <dcterms:modified xsi:type="dcterms:W3CDTF">2023-12-05T11:49:07Z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